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sldIdLst>
    <p:sldId id="256" r:id="rId2"/>
    <p:sldId id="258" r:id="rId3"/>
    <p:sldId id="268" r:id="rId4"/>
    <p:sldId id="257" r:id="rId5"/>
    <p:sldId id="260" r:id="rId6"/>
    <p:sldId id="263" r:id="rId7"/>
    <p:sldId id="265" r:id="rId8"/>
    <p:sldId id="300" r:id="rId9"/>
    <p:sldId id="301" r:id="rId10"/>
    <p:sldId id="269" r:id="rId11"/>
    <p:sldId id="271" r:id="rId12"/>
    <p:sldId id="266" r:id="rId13"/>
    <p:sldId id="267" r:id="rId14"/>
    <p:sldId id="278" r:id="rId15"/>
    <p:sldId id="273" r:id="rId16"/>
    <p:sldId id="261" r:id="rId17"/>
    <p:sldId id="262" r:id="rId18"/>
    <p:sldId id="279" r:id="rId19"/>
    <p:sldId id="275" r:id="rId20"/>
    <p:sldId id="276" r:id="rId21"/>
    <p:sldId id="277" r:id="rId22"/>
    <p:sldId id="281" r:id="rId23"/>
    <p:sldId id="280" r:id="rId24"/>
    <p:sldId id="282" r:id="rId25"/>
    <p:sldId id="283" r:id="rId26"/>
    <p:sldId id="284" r:id="rId27"/>
    <p:sldId id="285" r:id="rId28"/>
    <p:sldId id="287" r:id="rId29"/>
    <p:sldId id="288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149" autoAdjust="0"/>
  </p:normalViewPr>
  <p:slideViewPr>
    <p:cSldViewPr snapToGrid="0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PKAB 2023-2024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Nota vjetore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Gjuhe shqipe</c:v>
                </c:pt>
                <c:pt idx="1">
                  <c:v>Matematike</c:v>
                </c:pt>
                <c:pt idx="2">
                  <c:v>Anglisht</c:v>
                </c:pt>
                <c:pt idx="3">
                  <c:v>Frengjisht</c:v>
                </c:pt>
                <c:pt idx="4">
                  <c:v>Italisht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7.44</c:v>
                </c:pt>
                <c:pt idx="1">
                  <c:v>6.97</c:v>
                </c:pt>
                <c:pt idx="2">
                  <c:v>7.63</c:v>
                </c:pt>
                <c:pt idx="3">
                  <c:v>6.59</c:v>
                </c:pt>
                <c:pt idx="4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E-446D-AB9E-9E16CB9451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Nota provim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Gjuhe shqipe</c:v>
                </c:pt>
                <c:pt idx="1">
                  <c:v>Matematike</c:v>
                </c:pt>
                <c:pt idx="2">
                  <c:v>Anglisht</c:v>
                </c:pt>
                <c:pt idx="3">
                  <c:v>Frengjisht</c:v>
                </c:pt>
                <c:pt idx="4">
                  <c:v>Italisht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7.92</c:v>
                </c:pt>
                <c:pt idx="1">
                  <c:v>7.64</c:v>
                </c:pt>
                <c:pt idx="2">
                  <c:v>8.73</c:v>
                </c:pt>
                <c:pt idx="3">
                  <c:v>7.13</c:v>
                </c:pt>
                <c:pt idx="4">
                  <c:v>6.97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0E-446D-AB9E-9E16CB9451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Gjuhe shqipe</c:v>
                </c:pt>
                <c:pt idx="1">
                  <c:v>Matematike</c:v>
                </c:pt>
                <c:pt idx="2">
                  <c:v>Anglisht</c:v>
                </c:pt>
                <c:pt idx="3">
                  <c:v>Frengjisht</c:v>
                </c:pt>
                <c:pt idx="4">
                  <c:v>Italisht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7F0E-446D-AB9E-9E16CB945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597920"/>
        <c:axId val="420596280"/>
      </c:barChart>
      <c:catAx>
        <c:axId val="42059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596280"/>
        <c:crosses val="autoZero"/>
        <c:auto val="1"/>
        <c:lblAlgn val="ctr"/>
        <c:lblOffset val="100"/>
        <c:noMultiLvlLbl val="0"/>
      </c:catAx>
      <c:valAx>
        <c:axId val="420596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597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Faza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8"/>
                <c:pt idx="0">
                  <c:v>Matematike</c:v>
                </c:pt>
                <c:pt idx="1">
                  <c:v>Fizike</c:v>
                </c:pt>
                <c:pt idx="2">
                  <c:v>Kimi</c:v>
                </c:pt>
                <c:pt idx="3">
                  <c:v>Biologji</c:v>
                </c:pt>
                <c:pt idx="4">
                  <c:v>Informatike</c:v>
                </c:pt>
                <c:pt idx="5">
                  <c:v>Letersi</c:v>
                </c:pt>
                <c:pt idx="6">
                  <c:v>Histori</c:v>
                </c:pt>
                <c:pt idx="7">
                  <c:v>Gjeografi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172</c:v>
                </c:pt>
                <c:pt idx="1">
                  <c:v>119</c:v>
                </c:pt>
                <c:pt idx="2">
                  <c:v>164</c:v>
                </c:pt>
                <c:pt idx="3">
                  <c:v>206</c:v>
                </c:pt>
                <c:pt idx="4">
                  <c:v>110</c:v>
                </c:pt>
                <c:pt idx="5">
                  <c:v>352</c:v>
                </c:pt>
                <c:pt idx="6">
                  <c:v>104</c:v>
                </c:pt>
                <c:pt idx="7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02-42DA-800E-6C9D36D331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Faza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8"/>
                <c:pt idx="0">
                  <c:v>Matematike</c:v>
                </c:pt>
                <c:pt idx="1">
                  <c:v>Fizike</c:v>
                </c:pt>
                <c:pt idx="2">
                  <c:v>Kimi</c:v>
                </c:pt>
                <c:pt idx="3">
                  <c:v>Biologji</c:v>
                </c:pt>
                <c:pt idx="4">
                  <c:v>Informatike</c:v>
                </c:pt>
                <c:pt idx="5">
                  <c:v>Letersi</c:v>
                </c:pt>
                <c:pt idx="6">
                  <c:v>Histori</c:v>
                </c:pt>
                <c:pt idx="7">
                  <c:v>Gjeografi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55</c:v>
                </c:pt>
                <c:pt idx="1">
                  <c:v>53</c:v>
                </c:pt>
                <c:pt idx="2">
                  <c:v>65</c:v>
                </c:pt>
                <c:pt idx="3">
                  <c:v>81</c:v>
                </c:pt>
                <c:pt idx="4">
                  <c:v>64</c:v>
                </c:pt>
                <c:pt idx="5">
                  <c:v>165</c:v>
                </c:pt>
                <c:pt idx="6">
                  <c:v>23</c:v>
                </c:pt>
                <c:pt idx="7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02-42DA-800E-6C9D36D331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Faza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8"/>
                <c:pt idx="0">
                  <c:v>Matematike</c:v>
                </c:pt>
                <c:pt idx="1">
                  <c:v>Fizike</c:v>
                </c:pt>
                <c:pt idx="2">
                  <c:v>Kimi</c:v>
                </c:pt>
                <c:pt idx="3">
                  <c:v>Biologji</c:v>
                </c:pt>
                <c:pt idx="4">
                  <c:v>Informatike</c:v>
                </c:pt>
                <c:pt idx="5">
                  <c:v>Letersi</c:v>
                </c:pt>
                <c:pt idx="6">
                  <c:v>Histori</c:v>
                </c:pt>
                <c:pt idx="7">
                  <c:v>Gjeografi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2">
                  <c:v>2</c:v>
                </c:pt>
                <c:pt idx="3">
                  <c:v>15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02-42DA-800E-6C9D36D331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427949880"/>
        <c:axId val="427946928"/>
        <c:axId val="0"/>
      </c:bar3DChart>
      <c:catAx>
        <c:axId val="427949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946928"/>
        <c:crosses val="autoZero"/>
        <c:auto val="1"/>
        <c:lblAlgn val="ctr"/>
        <c:lblOffset val="100"/>
        <c:noMultiLvlLbl val="0"/>
      </c:catAx>
      <c:valAx>
        <c:axId val="4279469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27949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Arial Black" panose="020B0A04020102020204" pitchFamily="34" charset="0"/>
              </a:rPr>
              <a:t>Matura </a:t>
            </a:r>
            <a:r>
              <a:rPr lang="en-US" sz="2400" dirty="0" err="1">
                <a:latin typeface="Arial Black" panose="020B0A04020102020204" pitchFamily="34" charset="0"/>
              </a:rPr>
              <a:t>shtetërore</a:t>
            </a:r>
            <a:endParaRPr lang="en-US" sz="2400" dirty="0">
              <a:latin typeface="Arial Black" panose="020B0A04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nota Matures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Gjuhe shqipe</c:v>
                </c:pt>
                <c:pt idx="1">
                  <c:v>Matematike</c:v>
                </c:pt>
                <c:pt idx="2">
                  <c:v>Gjuha e huaj</c:v>
                </c:pt>
                <c:pt idx="3">
                  <c:v>Lenda me zgjedhje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7.06</c:v>
                </c:pt>
                <c:pt idx="1">
                  <c:v>6.56</c:v>
                </c:pt>
                <c:pt idx="2">
                  <c:v>7.15</c:v>
                </c:pt>
                <c:pt idx="3">
                  <c:v>7.39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E-4D0E-8D99-3124A20F9D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nota Vjetore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Gjuhe shqipe</c:v>
                </c:pt>
                <c:pt idx="1">
                  <c:v>Matematike</c:v>
                </c:pt>
                <c:pt idx="2">
                  <c:v>Gjuha e huaj</c:v>
                </c:pt>
                <c:pt idx="3">
                  <c:v>Lenda me zgjedhje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7.42</c:v>
                </c:pt>
                <c:pt idx="1">
                  <c:v>6.91</c:v>
                </c:pt>
                <c:pt idx="2">
                  <c:v>7.43</c:v>
                </c:pt>
                <c:pt idx="3">
                  <c:v>7.54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8E-4D0E-8D99-3124A20F9D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Diferenca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Gjuhe shqipe</c:v>
                </c:pt>
                <c:pt idx="1">
                  <c:v>Matematike</c:v>
                </c:pt>
                <c:pt idx="2">
                  <c:v>Gjuha e huaj</c:v>
                </c:pt>
                <c:pt idx="3">
                  <c:v>Lenda me zgjedhje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-0.3</c:v>
                </c:pt>
                <c:pt idx="1">
                  <c:v>-0.3</c:v>
                </c:pt>
                <c:pt idx="2">
                  <c:v>-0.2</c:v>
                </c:pt>
                <c:pt idx="3">
                  <c:v>-0.1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8E-4D0E-8D99-3124A20F9D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472483248"/>
        <c:axId val="472486528"/>
        <c:axId val="0"/>
      </c:bar3DChart>
      <c:catAx>
        <c:axId val="47248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486528"/>
        <c:crosses val="autoZero"/>
        <c:auto val="1"/>
        <c:lblAlgn val="ctr"/>
        <c:lblOffset val="100"/>
        <c:noMultiLvlLbl val="0"/>
      </c:catAx>
      <c:valAx>
        <c:axId val="47248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48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2D-4E6D-97E2-B5ED334E63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2D-4E6D-97E2-B5ED334E63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2D-4E6D-97E2-B5ED334E63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42D-4E6D-97E2-B5ED334E630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42D-4E6D-97E2-B5ED334E630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42D-4E6D-97E2-B5ED334E630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42D-4E6D-97E2-B5ED334E630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42D-4E6D-97E2-B5ED334E630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42D-4E6D-97E2-B5ED334E630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42D-4E6D-97E2-B5ED334E630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42D-4E6D-97E2-B5ED334E630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B42D-4E6D-97E2-B5ED334E6303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B42D-4E6D-97E2-B5ED334E6303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B42D-4E6D-97E2-B5ED334E630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Sheet1!$A$2:$A$15</c:f>
              <c:strCache>
                <c:ptCount val="14"/>
                <c:pt idx="0">
                  <c:v>Arsimi fillor</c:v>
                </c:pt>
                <c:pt idx="1">
                  <c:v>Biologji</c:v>
                </c:pt>
                <c:pt idx="2">
                  <c:v>ed fizik</c:v>
                </c:pt>
                <c:pt idx="3">
                  <c:v>Fizike</c:v>
                </c:pt>
                <c:pt idx="4">
                  <c:v>Matematike</c:v>
                </c:pt>
                <c:pt idx="5">
                  <c:v>Gjeografi</c:v>
                </c:pt>
                <c:pt idx="6">
                  <c:v>Anglisht</c:v>
                </c:pt>
                <c:pt idx="7">
                  <c:v>Italisht</c:v>
                </c:pt>
                <c:pt idx="8">
                  <c:v>Histori</c:v>
                </c:pt>
                <c:pt idx="9">
                  <c:v>Muzike</c:v>
                </c:pt>
                <c:pt idx="10">
                  <c:v>Kimi</c:v>
                </c:pt>
                <c:pt idx="11">
                  <c:v>Gjuhe shqipe</c:v>
                </c:pt>
                <c:pt idx="12">
                  <c:v>Frengjisht</c:v>
                </c:pt>
                <c:pt idx="13">
                  <c:v>Art pamor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26</c:v>
                </c:pt>
                <c:pt idx="1">
                  <c:v>7</c:v>
                </c:pt>
                <c:pt idx="2">
                  <c:v>7</c:v>
                </c:pt>
                <c:pt idx="3">
                  <c:v>3</c:v>
                </c:pt>
                <c:pt idx="4">
                  <c:v>15</c:v>
                </c:pt>
                <c:pt idx="5">
                  <c:v>4</c:v>
                </c:pt>
                <c:pt idx="6">
                  <c:v>14</c:v>
                </c:pt>
                <c:pt idx="7">
                  <c:v>2</c:v>
                </c:pt>
                <c:pt idx="8">
                  <c:v>7</c:v>
                </c:pt>
                <c:pt idx="9">
                  <c:v>2</c:v>
                </c:pt>
                <c:pt idx="10">
                  <c:v>1</c:v>
                </c:pt>
                <c:pt idx="11">
                  <c:v>11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D-4619-9E9C-6762C5F359B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Sheet1!$A$2:$A$17</c:f>
              <c:strCache>
                <c:ptCount val="16"/>
                <c:pt idx="0">
                  <c:v>Arsim fillor</c:v>
                </c:pt>
                <c:pt idx="1">
                  <c:v>Arsim special</c:v>
                </c:pt>
                <c:pt idx="2">
                  <c:v>Biologji</c:v>
                </c:pt>
                <c:pt idx="3">
                  <c:v>Ed fizik</c:v>
                </c:pt>
                <c:pt idx="4">
                  <c:v>Fizike</c:v>
                </c:pt>
                <c:pt idx="5">
                  <c:v>Anglisht</c:v>
                </c:pt>
                <c:pt idx="6">
                  <c:v>Frengjisht</c:v>
                </c:pt>
                <c:pt idx="7">
                  <c:v>Italisht</c:v>
                </c:pt>
                <c:pt idx="8">
                  <c:v>Gjuhe shqipe</c:v>
                </c:pt>
                <c:pt idx="9">
                  <c:v>Histori</c:v>
                </c:pt>
                <c:pt idx="10">
                  <c:v>Kimi</c:v>
                </c:pt>
                <c:pt idx="11">
                  <c:v>Art.Balet</c:v>
                </c:pt>
                <c:pt idx="12">
                  <c:v>Matematike</c:v>
                </c:pt>
                <c:pt idx="13">
                  <c:v>Shkenca sociale</c:v>
                </c:pt>
                <c:pt idx="14">
                  <c:v>TIK</c:v>
                </c:pt>
                <c:pt idx="15">
                  <c:v>Muzike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13</c:v>
                </c:pt>
                <c:pt idx="1">
                  <c:v>80</c:v>
                </c:pt>
                <c:pt idx="2">
                  <c:v>9</c:v>
                </c:pt>
                <c:pt idx="3">
                  <c:v>13</c:v>
                </c:pt>
                <c:pt idx="4">
                  <c:v>4</c:v>
                </c:pt>
                <c:pt idx="5">
                  <c:v>14</c:v>
                </c:pt>
                <c:pt idx="6">
                  <c:v>2</c:v>
                </c:pt>
                <c:pt idx="7">
                  <c:v>1</c:v>
                </c:pt>
                <c:pt idx="8">
                  <c:v>14</c:v>
                </c:pt>
                <c:pt idx="9">
                  <c:v>6</c:v>
                </c:pt>
                <c:pt idx="10">
                  <c:v>1</c:v>
                </c:pt>
                <c:pt idx="11">
                  <c:v>2</c:v>
                </c:pt>
                <c:pt idx="12">
                  <c:v>7</c:v>
                </c:pt>
                <c:pt idx="13">
                  <c:v>4</c:v>
                </c:pt>
                <c:pt idx="14">
                  <c:v>5</c:v>
                </c:pt>
                <c:pt idx="1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7E-4DEB-B455-048AFB0EBA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Sheet1!$A$2:$A$17</c:f>
              <c:strCache>
                <c:ptCount val="16"/>
                <c:pt idx="0">
                  <c:v>Arsim fillor</c:v>
                </c:pt>
                <c:pt idx="1">
                  <c:v>Arsim special</c:v>
                </c:pt>
                <c:pt idx="2">
                  <c:v>Biologji</c:v>
                </c:pt>
                <c:pt idx="3">
                  <c:v>Ed fizik</c:v>
                </c:pt>
                <c:pt idx="4">
                  <c:v>Fizike</c:v>
                </c:pt>
                <c:pt idx="5">
                  <c:v>Anglisht</c:v>
                </c:pt>
                <c:pt idx="6">
                  <c:v>Frengjisht</c:v>
                </c:pt>
                <c:pt idx="7">
                  <c:v>Italisht</c:v>
                </c:pt>
                <c:pt idx="8">
                  <c:v>Gjuhe shqipe</c:v>
                </c:pt>
                <c:pt idx="9">
                  <c:v>Histori</c:v>
                </c:pt>
                <c:pt idx="10">
                  <c:v>Kimi</c:v>
                </c:pt>
                <c:pt idx="11">
                  <c:v>Art.Balet</c:v>
                </c:pt>
                <c:pt idx="12">
                  <c:v>Matematike</c:v>
                </c:pt>
                <c:pt idx="13">
                  <c:v>Shkenca sociale</c:v>
                </c:pt>
                <c:pt idx="14">
                  <c:v>TIK</c:v>
                </c:pt>
                <c:pt idx="15">
                  <c:v>Muzike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</c:numCache>
            </c:numRef>
          </c:val>
          <c:extLst>
            <c:ext xmlns:c16="http://schemas.microsoft.com/office/drawing/2014/chart" uri="{C3380CC4-5D6E-409C-BE32-E72D297353CC}">
              <c16:uniqueId val="{00000001-167E-4DEB-B455-048AFB0EBA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Sheet1!$A$2:$A$17</c:f>
              <c:strCache>
                <c:ptCount val="16"/>
                <c:pt idx="0">
                  <c:v>Arsim fillor</c:v>
                </c:pt>
                <c:pt idx="1">
                  <c:v>Arsim special</c:v>
                </c:pt>
                <c:pt idx="2">
                  <c:v>Biologji</c:v>
                </c:pt>
                <c:pt idx="3">
                  <c:v>Ed fizik</c:v>
                </c:pt>
                <c:pt idx="4">
                  <c:v>Fizike</c:v>
                </c:pt>
                <c:pt idx="5">
                  <c:v>Anglisht</c:v>
                </c:pt>
                <c:pt idx="6">
                  <c:v>Frengjisht</c:v>
                </c:pt>
                <c:pt idx="7">
                  <c:v>Italisht</c:v>
                </c:pt>
                <c:pt idx="8">
                  <c:v>Gjuhe shqipe</c:v>
                </c:pt>
                <c:pt idx="9">
                  <c:v>Histori</c:v>
                </c:pt>
                <c:pt idx="10">
                  <c:v>Kimi</c:v>
                </c:pt>
                <c:pt idx="11">
                  <c:v>Art.Balet</c:v>
                </c:pt>
                <c:pt idx="12">
                  <c:v>Matematike</c:v>
                </c:pt>
                <c:pt idx="13">
                  <c:v>Shkenca sociale</c:v>
                </c:pt>
                <c:pt idx="14">
                  <c:v>TIK</c:v>
                </c:pt>
                <c:pt idx="15">
                  <c:v>Muzike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</c:numCache>
            </c:numRef>
          </c:val>
          <c:extLst>
            <c:ext xmlns:c16="http://schemas.microsoft.com/office/drawing/2014/chart" uri="{C3380CC4-5D6E-409C-BE32-E72D297353CC}">
              <c16:uniqueId val="{00000002-167E-4DEB-B455-048AFB0EB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523934080"/>
        <c:axId val="523928504"/>
        <c:axId val="571050040"/>
      </c:bar3DChart>
      <c:catAx>
        <c:axId val="52393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28504"/>
        <c:crosses val="autoZero"/>
        <c:auto val="1"/>
        <c:lblAlgn val="ctr"/>
        <c:lblOffset val="100"/>
        <c:noMultiLvlLbl val="0"/>
      </c:catAx>
      <c:valAx>
        <c:axId val="523928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34080"/>
        <c:crosses val="autoZero"/>
        <c:crossBetween val="between"/>
      </c:valAx>
      <c:serAx>
        <c:axId val="57105004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28504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A9F7FC-17E9-4CCF-9D13-39BD46C77652}" type="doc">
      <dgm:prSet loTypeId="urn:microsoft.com/office/officeart/2005/8/layout/hierarchy1" loCatId="hierarchy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6F65C2-36FA-49A3-A536-823C9940B383}">
      <dgm:prSet phldrT="[Text]" custT="1"/>
      <dgm:spPr/>
      <dgm:t>
        <a:bodyPr/>
        <a:lstStyle/>
        <a:p>
          <a:pPr algn="ctr"/>
          <a:r>
            <a:rPr lang="en-US" sz="2400" b="1" dirty="0" err="1"/>
            <a:t>Drejtor</a:t>
          </a:r>
          <a:endParaRPr lang="en-US" sz="2400" b="1" dirty="0"/>
        </a:p>
      </dgm:t>
    </dgm:pt>
    <dgm:pt modelId="{ACD758BE-64B4-48A6-948E-F291F82FE936}" type="parTrans" cxnId="{431B5762-5DE8-4798-8AA4-32137EE31606}">
      <dgm:prSet/>
      <dgm:spPr/>
      <dgm:t>
        <a:bodyPr/>
        <a:lstStyle/>
        <a:p>
          <a:pPr algn="ctr"/>
          <a:endParaRPr lang="en-US"/>
        </a:p>
      </dgm:t>
    </dgm:pt>
    <dgm:pt modelId="{E1718A72-12D3-4C54-A544-D96CEDC4E13E}" type="sibTrans" cxnId="{431B5762-5DE8-4798-8AA4-32137EE31606}">
      <dgm:prSet/>
      <dgm:spPr/>
      <dgm:t>
        <a:bodyPr/>
        <a:lstStyle/>
        <a:p>
          <a:pPr algn="ctr"/>
          <a:endParaRPr lang="en-US"/>
        </a:p>
      </dgm:t>
    </dgm:pt>
    <dgm:pt modelId="{1A3AA681-442E-4866-8253-16B2357430C6}">
      <dgm:prSet phldrT="[Text]" custT="1"/>
      <dgm:spPr/>
      <dgm:t>
        <a:bodyPr/>
        <a:lstStyle/>
        <a:p>
          <a:pPr algn="ctr"/>
          <a:r>
            <a:rPr lang="en-US" sz="2400" b="1" dirty="0" err="1"/>
            <a:t>Sektori</a:t>
          </a:r>
          <a:r>
            <a:rPr lang="en-US" sz="2400" b="1" dirty="0"/>
            <a:t> </a:t>
          </a:r>
          <a:r>
            <a:rPr lang="en-US" sz="2400" b="1" dirty="0" err="1"/>
            <a:t>i</a:t>
          </a:r>
          <a:r>
            <a:rPr lang="en-US" sz="2400" b="1" dirty="0"/>
            <a:t> </a:t>
          </a:r>
          <a:r>
            <a:rPr lang="en-US" sz="2400" b="1" dirty="0" err="1"/>
            <a:t>Shërbimeve</a:t>
          </a:r>
          <a:endParaRPr lang="en-US" sz="2400" b="1" dirty="0"/>
        </a:p>
      </dgm:t>
    </dgm:pt>
    <dgm:pt modelId="{F22ECDB6-5EEC-4AC3-990C-CB08E171FE21}" type="parTrans" cxnId="{E9E6CE4F-4BAB-46E9-9350-3F1B223B1295}">
      <dgm:prSet/>
      <dgm:spPr/>
      <dgm:t>
        <a:bodyPr/>
        <a:lstStyle/>
        <a:p>
          <a:pPr algn="ctr"/>
          <a:endParaRPr lang="en-US"/>
        </a:p>
      </dgm:t>
    </dgm:pt>
    <dgm:pt modelId="{5738AAB6-462A-4D92-94FD-8057E269242F}" type="sibTrans" cxnId="{E9E6CE4F-4BAB-46E9-9350-3F1B223B1295}">
      <dgm:prSet/>
      <dgm:spPr/>
      <dgm:t>
        <a:bodyPr/>
        <a:lstStyle/>
        <a:p>
          <a:pPr algn="ctr"/>
          <a:endParaRPr lang="en-US"/>
        </a:p>
      </dgm:t>
    </dgm:pt>
    <dgm:pt modelId="{72058C2A-3228-4297-88E3-BFE84D30F412}">
      <dgm:prSet phldrT="[Text]" custT="1"/>
      <dgm:spPr/>
      <dgm:t>
        <a:bodyPr/>
        <a:lstStyle/>
        <a:p>
          <a:pPr algn="ctr"/>
          <a:r>
            <a:rPr lang="en-US" sz="2000" dirty="0"/>
            <a:t>- </a:t>
          </a:r>
          <a:r>
            <a:rPr lang="en-US" sz="1400" dirty="0" err="1"/>
            <a:t>Përgjegjës</a:t>
          </a:r>
          <a:r>
            <a:rPr lang="en-US" sz="1400" dirty="0"/>
            <a:t> </a:t>
          </a:r>
        </a:p>
        <a:p>
          <a:pPr algn="ctr"/>
          <a:r>
            <a:rPr lang="en-US" sz="1400" dirty="0"/>
            <a:t>- Specialist finance</a:t>
          </a:r>
        </a:p>
        <a:p>
          <a:pPr algn="ctr"/>
          <a:r>
            <a:rPr lang="en-US" sz="1400" dirty="0"/>
            <a:t>- Jurist </a:t>
          </a:r>
        </a:p>
      </dgm:t>
    </dgm:pt>
    <dgm:pt modelId="{21B13E31-F4B1-4EA8-B5D2-CAE607DD4E5A}" type="parTrans" cxnId="{058693E2-BDB3-47E1-AF40-7A31B90CF32C}">
      <dgm:prSet/>
      <dgm:spPr/>
      <dgm:t>
        <a:bodyPr/>
        <a:lstStyle/>
        <a:p>
          <a:pPr algn="ctr"/>
          <a:endParaRPr lang="en-US"/>
        </a:p>
      </dgm:t>
    </dgm:pt>
    <dgm:pt modelId="{61E4D7B9-E85C-4E92-9A02-88F8262D4909}" type="sibTrans" cxnId="{058693E2-BDB3-47E1-AF40-7A31B90CF32C}">
      <dgm:prSet/>
      <dgm:spPr/>
      <dgm:t>
        <a:bodyPr/>
        <a:lstStyle/>
        <a:p>
          <a:pPr algn="ctr"/>
          <a:endParaRPr lang="en-US"/>
        </a:p>
      </dgm:t>
    </dgm:pt>
    <dgm:pt modelId="{03B96402-A34B-443E-B458-4196B696DE19}">
      <dgm:prSet phldrT="[Text]" custT="1"/>
      <dgm:spPr/>
      <dgm:t>
        <a:bodyPr/>
        <a:lstStyle/>
        <a:p>
          <a:pPr algn="ctr"/>
          <a:r>
            <a:rPr lang="en-US" sz="2400" b="1"/>
            <a:t>SMKZHP</a:t>
          </a:r>
          <a:endParaRPr lang="en-US" sz="2400" b="1" dirty="0"/>
        </a:p>
      </dgm:t>
    </dgm:pt>
    <dgm:pt modelId="{2B7F4E0D-35C8-48D0-99A3-BA1E7C2097FE}" type="parTrans" cxnId="{41703DA9-3D61-4AC1-B2F6-E0A3E0DCC7E5}">
      <dgm:prSet/>
      <dgm:spPr/>
      <dgm:t>
        <a:bodyPr/>
        <a:lstStyle/>
        <a:p>
          <a:pPr algn="ctr"/>
          <a:endParaRPr lang="en-US"/>
        </a:p>
      </dgm:t>
    </dgm:pt>
    <dgm:pt modelId="{382ADA7D-0FE6-4C59-B787-99FE2B8EA93D}" type="sibTrans" cxnId="{41703DA9-3D61-4AC1-B2F6-E0A3E0DCC7E5}">
      <dgm:prSet/>
      <dgm:spPr/>
      <dgm:t>
        <a:bodyPr/>
        <a:lstStyle/>
        <a:p>
          <a:pPr algn="ctr"/>
          <a:endParaRPr lang="en-US"/>
        </a:p>
      </dgm:t>
    </dgm:pt>
    <dgm:pt modelId="{7163E897-73FA-471F-81FD-3DED87749232}">
      <dgm:prSet phldrT="[Text]" custT="1"/>
      <dgm:spPr/>
      <dgm:t>
        <a:bodyPr/>
        <a:lstStyle/>
        <a:p>
          <a:pPr algn="ctr"/>
          <a:r>
            <a:rPr lang="en-US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Përgjegjës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/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- Specialist </a:t>
          </a:r>
        </a:p>
      </dgm:t>
    </dgm:pt>
    <dgm:pt modelId="{443B5AE4-F4EE-4F9C-9264-90D43451ED71}" type="parTrans" cxnId="{5D02D24B-A992-4039-8A10-F0187056EC6B}">
      <dgm:prSet/>
      <dgm:spPr/>
      <dgm:t>
        <a:bodyPr/>
        <a:lstStyle/>
        <a:p>
          <a:pPr algn="ctr"/>
          <a:endParaRPr lang="en-US"/>
        </a:p>
      </dgm:t>
    </dgm:pt>
    <dgm:pt modelId="{25757ACC-BC3B-4491-82C8-74AB8F55EFA4}" type="sibTrans" cxnId="{5D02D24B-A992-4039-8A10-F0187056EC6B}">
      <dgm:prSet/>
      <dgm:spPr/>
      <dgm:t>
        <a:bodyPr/>
        <a:lstStyle/>
        <a:p>
          <a:pPr algn="ctr"/>
          <a:endParaRPr lang="en-US"/>
        </a:p>
      </dgm:t>
    </dgm:pt>
    <dgm:pt modelId="{7B9DAB54-E9F4-4EC7-B816-4123376C37E4}" type="pres">
      <dgm:prSet presAssocID="{46A9F7FC-17E9-4CCF-9D13-39BD46C7765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8353024-91B3-4FDB-B6F9-700E3EDC57D6}" type="pres">
      <dgm:prSet presAssocID="{B26F65C2-36FA-49A3-A536-823C9940B383}" presName="hierRoot1" presStyleCnt="0"/>
      <dgm:spPr/>
    </dgm:pt>
    <dgm:pt modelId="{AAB3DF90-CE59-4F30-B04C-C3B94263A0B7}" type="pres">
      <dgm:prSet presAssocID="{B26F65C2-36FA-49A3-A536-823C9940B383}" presName="composite" presStyleCnt="0"/>
      <dgm:spPr/>
    </dgm:pt>
    <dgm:pt modelId="{2F88E655-6B16-4965-9632-95FE0EEF3DCE}" type="pres">
      <dgm:prSet presAssocID="{B26F65C2-36FA-49A3-A536-823C9940B383}" presName="background" presStyleLbl="node0" presStyleIdx="0" presStyleCnt="1"/>
      <dgm:spPr/>
    </dgm:pt>
    <dgm:pt modelId="{170611C8-87B9-41D6-A165-8CB1B5E87B59}" type="pres">
      <dgm:prSet presAssocID="{B26F65C2-36FA-49A3-A536-823C9940B383}" presName="text" presStyleLbl="fgAcc0" presStyleIdx="0" presStyleCnt="1" custScaleX="200763">
        <dgm:presLayoutVars>
          <dgm:chPref val="3"/>
        </dgm:presLayoutVars>
      </dgm:prSet>
      <dgm:spPr/>
    </dgm:pt>
    <dgm:pt modelId="{FC0105E9-1DE2-4221-834A-29FF8E497C9D}" type="pres">
      <dgm:prSet presAssocID="{B26F65C2-36FA-49A3-A536-823C9940B383}" presName="hierChild2" presStyleCnt="0"/>
      <dgm:spPr/>
    </dgm:pt>
    <dgm:pt modelId="{0308BCB8-D303-44F9-B4DA-042EAE54D99A}" type="pres">
      <dgm:prSet presAssocID="{F22ECDB6-5EEC-4AC3-990C-CB08E171FE21}" presName="Name10" presStyleLbl="parChTrans1D2" presStyleIdx="0" presStyleCnt="2"/>
      <dgm:spPr/>
    </dgm:pt>
    <dgm:pt modelId="{A790A3E2-0BE7-4D60-8F84-10E312743B40}" type="pres">
      <dgm:prSet presAssocID="{1A3AA681-442E-4866-8253-16B2357430C6}" presName="hierRoot2" presStyleCnt="0"/>
      <dgm:spPr/>
    </dgm:pt>
    <dgm:pt modelId="{7EA2668F-E1DE-493D-9D3A-D40906B13214}" type="pres">
      <dgm:prSet presAssocID="{1A3AA681-442E-4866-8253-16B2357430C6}" presName="composite2" presStyleCnt="0"/>
      <dgm:spPr/>
    </dgm:pt>
    <dgm:pt modelId="{E32ABA6D-2502-488D-A837-5EBA4158E87F}" type="pres">
      <dgm:prSet presAssocID="{1A3AA681-442E-4866-8253-16B2357430C6}" presName="background2" presStyleLbl="node2" presStyleIdx="0" presStyleCnt="2"/>
      <dgm:spPr/>
    </dgm:pt>
    <dgm:pt modelId="{3810DD1A-7E12-49BD-89C3-C8BA06BCDA57}" type="pres">
      <dgm:prSet presAssocID="{1A3AA681-442E-4866-8253-16B2357430C6}" presName="text2" presStyleLbl="fgAcc2" presStyleIdx="0" presStyleCnt="2" custScaleX="188022" custScaleY="73881">
        <dgm:presLayoutVars>
          <dgm:chPref val="3"/>
        </dgm:presLayoutVars>
      </dgm:prSet>
      <dgm:spPr/>
    </dgm:pt>
    <dgm:pt modelId="{096CC1AE-FEF0-4BCD-B87D-BFFFBB2A97FB}" type="pres">
      <dgm:prSet presAssocID="{1A3AA681-442E-4866-8253-16B2357430C6}" presName="hierChild3" presStyleCnt="0"/>
      <dgm:spPr/>
    </dgm:pt>
    <dgm:pt modelId="{3F9819DD-3CE8-4AF4-8E2B-042D4A974D42}" type="pres">
      <dgm:prSet presAssocID="{21B13E31-F4B1-4EA8-B5D2-CAE607DD4E5A}" presName="Name17" presStyleLbl="parChTrans1D3" presStyleIdx="0" presStyleCnt="2"/>
      <dgm:spPr/>
    </dgm:pt>
    <dgm:pt modelId="{C6EE58DF-7293-4ABA-958D-D316BEC0EC93}" type="pres">
      <dgm:prSet presAssocID="{72058C2A-3228-4297-88E3-BFE84D30F412}" presName="hierRoot3" presStyleCnt="0"/>
      <dgm:spPr/>
    </dgm:pt>
    <dgm:pt modelId="{D9DBC043-C065-4D94-9856-3FA78EBB3D80}" type="pres">
      <dgm:prSet presAssocID="{72058C2A-3228-4297-88E3-BFE84D30F412}" presName="composite3" presStyleCnt="0"/>
      <dgm:spPr/>
    </dgm:pt>
    <dgm:pt modelId="{D3B97E6C-B56A-4C05-82B0-B79E0CEA507C}" type="pres">
      <dgm:prSet presAssocID="{72058C2A-3228-4297-88E3-BFE84D30F412}" presName="background3" presStyleLbl="node3" presStyleIdx="0" presStyleCnt="2"/>
      <dgm:spPr/>
    </dgm:pt>
    <dgm:pt modelId="{179D1344-8DD9-4EB0-BF82-F03334871EB6}" type="pres">
      <dgm:prSet presAssocID="{72058C2A-3228-4297-88E3-BFE84D30F412}" presName="text3" presStyleLbl="fgAcc3" presStyleIdx="0" presStyleCnt="2" custScaleX="169053" custScaleY="92777">
        <dgm:presLayoutVars>
          <dgm:chPref val="3"/>
        </dgm:presLayoutVars>
      </dgm:prSet>
      <dgm:spPr/>
    </dgm:pt>
    <dgm:pt modelId="{F5026ED6-F6D1-4323-A858-004473844475}" type="pres">
      <dgm:prSet presAssocID="{72058C2A-3228-4297-88E3-BFE84D30F412}" presName="hierChild4" presStyleCnt="0"/>
      <dgm:spPr/>
    </dgm:pt>
    <dgm:pt modelId="{6FECD4D8-D372-4380-A654-6A79ACCD40F3}" type="pres">
      <dgm:prSet presAssocID="{2B7F4E0D-35C8-48D0-99A3-BA1E7C2097FE}" presName="Name10" presStyleLbl="parChTrans1D2" presStyleIdx="1" presStyleCnt="2"/>
      <dgm:spPr/>
    </dgm:pt>
    <dgm:pt modelId="{26F6F995-4D31-4C0B-94BC-B622E5E13D57}" type="pres">
      <dgm:prSet presAssocID="{03B96402-A34B-443E-B458-4196B696DE19}" presName="hierRoot2" presStyleCnt="0"/>
      <dgm:spPr/>
    </dgm:pt>
    <dgm:pt modelId="{9D5172EF-6283-4BDB-90E6-9441780568B5}" type="pres">
      <dgm:prSet presAssocID="{03B96402-A34B-443E-B458-4196B696DE19}" presName="composite2" presStyleCnt="0"/>
      <dgm:spPr/>
    </dgm:pt>
    <dgm:pt modelId="{E696435A-B556-4209-83F4-6A0454FB4B66}" type="pres">
      <dgm:prSet presAssocID="{03B96402-A34B-443E-B458-4196B696DE19}" presName="background2" presStyleLbl="node2" presStyleIdx="1" presStyleCnt="2"/>
      <dgm:spPr/>
    </dgm:pt>
    <dgm:pt modelId="{A18CD053-20D8-4AD0-94EA-75F0482DADE3}" type="pres">
      <dgm:prSet presAssocID="{03B96402-A34B-443E-B458-4196B696DE19}" presName="text2" presStyleLbl="fgAcc2" presStyleIdx="1" presStyleCnt="2" custScaleX="180524" custScaleY="67200" custLinFactNeighborX="10034">
        <dgm:presLayoutVars>
          <dgm:chPref val="3"/>
        </dgm:presLayoutVars>
      </dgm:prSet>
      <dgm:spPr/>
    </dgm:pt>
    <dgm:pt modelId="{71CA1459-E0B7-4B28-92E8-7F1278F42EF4}" type="pres">
      <dgm:prSet presAssocID="{03B96402-A34B-443E-B458-4196B696DE19}" presName="hierChild3" presStyleCnt="0"/>
      <dgm:spPr/>
    </dgm:pt>
    <dgm:pt modelId="{6942C3EF-5BA3-4000-BE58-F67D1D40AA44}" type="pres">
      <dgm:prSet presAssocID="{443B5AE4-F4EE-4F9C-9264-90D43451ED71}" presName="Name17" presStyleLbl="parChTrans1D3" presStyleIdx="1" presStyleCnt="2"/>
      <dgm:spPr/>
    </dgm:pt>
    <dgm:pt modelId="{CD02610F-CC14-4FF2-85B7-F20DDDA36E91}" type="pres">
      <dgm:prSet presAssocID="{7163E897-73FA-471F-81FD-3DED87749232}" presName="hierRoot3" presStyleCnt="0"/>
      <dgm:spPr/>
    </dgm:pt>
    <dgm:pt modelId="{3DBCFA60-4B60-4626-B706-DADF3E61FC2F}" type="pres">
      <dgm:prSet presAssocID="{7163E897-73FA-471F-81FD-3DED87749232}" presName="composite3" presStyleCnt="0"/>
      <dgm:spPr/>
    </dgm:pt>
    <dgm:pt modelId="{A31EA5F4-7EE9-4146-A494-C7AE44FA140F}" type="pres">
      <dgm:prSet presAssocID="{7163E897-73FA-471F-81FD-3DED87749232}" presName="background3" presStyleLbl="node3" presStyleIdx="1" presStyleCnt="2"/>
      <dgm:spPr/>
    </dgm:pt>
    <dgm:pt modelId="{01307B36-9C1B-49DE-8BD7-FB07C0785ACD}" type="pres">
      <dgm:prSet presAssocID="{7163E897-73FA-471F-81FD-3DED87749232}" presName="text3" presStyleLbl="fgAcc3" presStyleIdx="1" presStyleCnt="2" custScaleX="163570" custScaleY="98427" custLinFactNeighborX="5801" custLinFactNeighborY="793">
        <dgm:presLayoutVars>
          <dgm:chPref val="3"/>
        </dgm:presLayoutVars>
      </dgm:prSet>
      <dgm:spPr/>
    </dgm:pt>
    <dgm:pt modelId="{CE5AEC85-FC6C-4722-AD6C-6E3D0E5C6614}" type="pres">
      <dgm:prSet presAssocID="{7163E897-73FA-471F-81FD-3DED87749232}" presName="hierChild4" presStyleCnt="0"/>
      <dgm:spPr/>
    </dgm:pt>
  </dgm:ptLst>
  <dgm:cxnLst>
    <dgm:cxn modelId="{64A31A13-1B29-41D4-AB0C-B41599D3A124}" type="presOf" srcId="{2B7F4E0D-35C8-48D0-99A3-BA1E7C2097FE}" destId="{6FECD4D8-D372-4380-A654-6A79ACCD40F3}" srcOrd="0" destOrd="0" presId="urn:microsoft.com/office/officeart/2005/8/layout/hierarchy1"/>
    <dgm:cxn modelId="{1340E215-9166-4E7F-9276-ADD2373EC850}" type="presOf" srcId="{443B5AE4-F4EE-4F9C-9264-90D43451ED71}" destId="{6942C3EF-5BA3-4000-BE58-F67D1D40AA44}" srcOrd="0" destOrd="0" presId="urn:microsoft.com/office/officeart/2005/8/layout/hierarchy1"/>
    <dgm:cxn modelId="{D7B9EC24-F2BD-4772-868F-7F41010A26BD}" type="presOf" srcId="{1A3AA681-442E-4866-8253-16B2357430C6}" destId="{3810DD1A-7E12-49BD-89C3-C8BA06BCDA57}" srcOrd="0" destOrd="0" presId="urn:microsoft.com/office/officeart/2005/8/layout/hierarchy1"/>
    <dgm:cxn modelId="{EE8AC82B-4EDE-4131-8476-B4759776BB12}" type="presOf" srcId="{46A9F7FC-17E9-4CCF-9D13-39BD46C77652}" destId="{7B9DAB54-E9F4-4EC7-B816-4123376C37E4}" srcOrd="0" destOrd="0" presId="urn:microsoft.com/office/officeart/2005/8/layout/hierarchy1"/>
    <dgm:cxn modelId="{431B5762-5DE8-4798-8AA4-32137EE31606}" srcId="{46A9F7FC-17E9-4CCF-9D13-39BD46C77652}" destId="{B26F65C2-36FA-49A3-A536-823C9940B383}" srcOrd="0" destOrd="0" parTransId="{ACD758BE-64B4-48A6-948E-F291F82FE936}" sibTransId="{E1718A72-12D3-4C54-A544-D96CEDC4E13E}"/>
    <dgm:cxn modelId="{5D02D24B-A992-4039-8A10-F0187056EC6B}" srcId="{03B96402-A34B-443E-B458-4196B696DE19}" destId="{7163E897-73FA-471F-81FD-3DED87749232}" srcOrd="0" destOrd="0" parTransId="{443B5AE4-F4EE-4F9C-9264-90D43451ED71}" sibTransId="{25757ACC-BC3B-4491-82C8-74AB8F55EFA4}"/>
    <dgm:cxn modelId="{E9E6CE4F-4BAB-46E9-9350-3F1B223B1295}" srcId="{B26F65C2-36FA-49A3-A536-823C9940B383}" destId="{1A3AA681-442E-4866-8253-16B2357430C6}" srcOrd="0" destOrd="0" parTransId="{F22ECDB6-5EEC-4AC3-990C-CB08E171FE21}" sibTransId="{5738AAB6-462A-4D92-94FD-8057E269242F}"/>
    <dgm:cxn modelId="{B9BD9370-C48E-4264-9481-A3681BC242FC}" type="presOf" srcId="{72058C2A-3228-4297-88E3-BFE84D30F412}" destId="{179D1344-8DD9-4EB0-BF82-F03334871EB6}" srcOrd="0" destOrd="0" presId="urn:microsoft.com/office/officeart/2005/8/layout/hierarchy1"/>
    <dgm:cxn modelId="{C33BAF70-1BBF-43AB-9731-11A0B47865B3}" type="presOf" srcId="{F22ECDB6-5EEC-4AC3-990C-CB08E171FE21}" destId="{0308BCB8-D303-44F9-B4DA-042EAE54D99A}" srcOrd="0" destOrd="0" presId="urn:microsoft.com/office/officeart/2005/8/layout/hierarchy1"/>
    <dgm:cxn modelId="{E48ECB58-B0F1-4148-B682-309C6550F5F6}" type="presOf" srcId="{7163E897-73FA-471F-81FD-3DED87749232}" destId="{01307B36-9C1B-49DE-8BD7-FB07C0785ACD}" srcOrd="0" destOrd="0" presId="urn:microsoft.com/office/officeart/2005/8/layout/hierarchy1"/>
    <dgm:cxn modelId="{C70335A8-69D5-4566-B8DA-9DFD732112A8}" type="presOf" srcId="{B26F65C2-36FA-49A3-A536-823C9940B383}" destId="{170611C8-87B9-41D6-A165-8CB1B5E87B59}" srcOrd="0" destOrd="0" presId="urn:microsoft.com/office/officeart/2005/8/layout/hierarchy1"/>
    <dgm:cxn modelId="{41703DA9-3D61-4AC1-B2F6-E0A3E0DCC7E5}" srcId="{B26F65C2-36FA-49A3-A536-823C9940B383}" destId="{03B96402-A34B-443E-B458-4196B696DE19}" srcOrd="1" destOrd="0" parTransId="{2B7F4E0D-35C8-48D0-99A3-BA1E7C2097FE}" sibTransId="{382ADA7D-0FE6-4C59-B787-99FE2B8EA93D}"/>
    <dgm:cxn modelId="{EA9A35D1-BC74-4551-897E-33B0BDCB4D33}" type="presOf" srcId="{03B96402-A34B-443E-B458-4196B696DE19}" destId="{A18CD053-20D8-4AD0-94EA-75F0482DADE3}" srcOrd="0" destOrd="0" presId="urn:microsoft.com/office/officeart/2005/8/layout/hierarchy1"/>
    <dgm:cxn modelId="{058693E2-BDB3-47E1-AF40-7A31B90CF32C}" srcId="{1A3AA681-442E-4866-8253-16B2357430C6}" destId="{72058C2A-3228-4297-88E3-BFE84D30F412}" srcOrd="0" destOrd="0" parTransId="{21B13E31-F4B1-4EA8-B5D2-CAE607DD4E5A}" sibTransId="{61E4D7B9-E85C-4E92-9A02-88F8262D4909}"/>
    <dgm:cxn modelId="{26A765E5-05B0-4D52-A621-F816148AEE02}" type="presOf" srcId="{21B13E31-F4B1-4EA8-B5D2-CAE607DD4E5A}" destId="{3F9819DD-3CE8-4AF4-8E2B-042D4A974D42}" srcOrd="0" destOrd="0" presId="urn:microsoft.com/office/officeart/2005/8/layout/hierarchy1"/>
    <dgm:cxn modelId="{CBB64058-BCD0-48EE-92CF-836ECDAE87C4}" type="presParOf" srcId="{7B9DAB54-E9F4-4EC7-B816-4123376C37E4}" destId="{B8353024-91B3-4FDB-B6F9-700E3EDC57D6}" srcOrd="0" destOrd="0" presId="urn:microsoft.com/office/officeart/2005/8/layout/hierarchy1"/>
    <dgm:cxn modelId="{5FFDD0ED-1913-4B38-96DE-2D9718C801E7}" type="presParOf" srcId="{B8353024-91B3-4FDB-B6F9-700E3EDC57D6}" destId="{AAB3DF90-CE59-4F30-B04C-C3B94263A0B7}" srcOrd="0" destOrd="0" presId="urn:microsoft.com/office/officeart/2005/8/layout/hierarchy1"/>
    <dgm:cxn modelId="{2A1E8B8E-73F0-402E-B7DB-072249F665EA}" type="presParOf" srcId="{AAB3DF90-CE59-4F30-B04C-C3B94263A0B7}" destId="{2F88E655-6B16-4965-9632-95FE0EEF3DCE}" srcOrd="0" destOrd="0" presId="urn:microsoft.com/office/officeart/2005/8/layout/hierarchy1"/>
    <dgm:cxn modelId="{B5D324FE-9A85-4886-9262-70262F649B4E}" type="presParOf" srcId="{AAB3DF90-CE59-4F30-B04C-C3B94263A0B7}" destId="{170611C8-87B9-41D6-A165-8CB1B5E87B59}" srcOrd="1" destOrd="0" presId="urn:microsoft.com/office/officeart/2005/8/layout/hierarchy1"/>
    <dgm:cxn modelId="{13AB80A1-351D-4E27-BEA1-2F56F02CDEE5}" type="presParOf" srcId="{B8353024-91B3-4FDB-B6F9-700E3EDC57D6}" destId="{FC0105E9-1DE2-4221-834A-29FF8E497C9D}" srcOrd="1" destOrd="0" presId="urn:microsoft.com/office/officeart/2005/8/layout/hierarchy1"/>
    <dgm:cxn modelId="{92CB7704-8290-454B-A4BA-9C2ECBA70D01}" type="presParOf" srcId="{FC0105E9-1DE2-4221-834A-29FF8E497C9D}" destId="{0308BCB8-D303-44F9-B4DA-042EAE54D99A}" srcOrd="0" destOrd="0" presId="urn:microsoft.com/office/officeart/2005/8/layout/hierarchy1"/>
    <dgm:cxn modelId="{93667467-B38B-4861-B8A5-A56DC9ADED1D}" type="presParOf" srcId="{FC0105E9-1DE2-4221-834A-29FF8E497C9D}" destId="{A790A3E2-0BE7-4D60-8F84-10E312743B40}" srcOrd="1" destOrd="0" presId="urn:microsoft.com/office/officeart/2005/8/layout/hierarchy1"/>
    <dgm:cxn modelId="{DB66590E-8516-4068-975F-C3C8FF8E43F5}" type="presParOf" srcId="{A790A3E2-0BE7-4D60-8F84-10E312743B40}" destId="{7EA2668F-E1DE-493D-9D3A-D40906B13214}" srcOrd="0" destOrd="0" presId="urn:microsoft.com/office/officeart/2005/8/layout/hierarchy1"/>
    <dgm:cxn modelId="{0AD9E3E5-1385-4D5A-8DC6-8346810BC380}" type="presParOf" srcId="{7EA2668F-E1DE-493D-9D3A-D40906B13214}" destId="{E32ABA6D-2502-488D-A837-5EBA4158E87F}" srcOrd="0" destOrd="0" presId="urn:microsoft.com/office/officeart/2005/8/layout/hierarchy1"/>
    <dgm:cxn modelId="{1F2CE516-DD81-4C87-9EAB-8A8A215EBB3B}" type="presParOf" srcId="{7EA2668F-E1DE-493D-9D3A-D40906B13214}" destId="{3810DD1A-7E12-49BD-89C3-C8BA06BCDA57}" srcOrd="1" destOrd="0" presId="urn:microsoft.com/office/officeart/2005/8/layout/hierarchy1"/>
    <dgm:cxn modelId="{15FF809A-E7B3-422A-9A53-9A4993C0FF54}" type="presParOf" srcId="{A790A3E2-0BE7-4D60-8F84-10E312743B40}" destId="{096CC1AE-FEF0-4BCD-B87D-BFFFBB2A97FB}" srcOrd="1" destOrd="0" presId="urn:microsoft.com/office/officeart/2005/8/layout/hierarchy1"/>
    <dgm:cxn modelId="{B3094BAE-E246-46B6-92C1-167B48423C3B}" type="presParOf" srcId="{096CC1AE-FEF0-4BCD-B87D-BFFFBB2A97FB}" destId="{3F9819DD-3CE8-4AF4-8E2B-042D4A974D42}" srcOrd="0" destOrd="0" presId="urn:microsoft.com/office/officeart/2005/8/layout/hierarchy1"/>
    <dgm:cxn modelId="{1A03BF5B-BEF9-4025-9ABE-3BAB749837D0}" type="presParOf" srcId="{096CC1AE-FEF0-4BCD-B87D-BFFFBB2A97FB}" destId="{C6EE58DF-7293-4ABA-958D-D316BEC0EC93}" srcOrd="1" destOrd="0" presId="urn:microsoft.com/office/officeart/2005/8/layout/hierarchy1"/>
    <dgm:cxn modelId="{5C382B24-97CB-488E-800E-65E7DE7EA00F}" type="presParOf" srcId="{C6EE58DF-7293-4ABA-958D-D316BEC0EC93}" destId="{D9DBC043-C065-4D94-9856-3FA78EBB3D80}" srcOrd="0" destOrd="0" presId="urn:microsoft.com/office/officeart/2005/8/layout/hierarchy1"/>
    <dgm:cxn modelId="{733F1262-42BF-42DD-A226-F0F8E6D98798}" type="presParOf" srcId="{D9DBC043-C065-4D94-9856-3FA78EBB3D80}" destId="{D3B97E6C-B56A-4C05-82B0-B79E0CEA507C}" srcOrd="0" destOrd="0" presId="urn:microsoft.com/office/officeart/2005/8/layout/hierarchy1"/>
    <dgm:cxn modelId="{A54D02B5-5735-4734-8AE8-0A6D9AD1336C}" type="presParOf" srcId="{D9DBC043-C065-4D94-9856-3FA78EBB3D80}" destId="{179D1344-8DD9-4EB0-BF82-F03334871EB6}" srcOrd="1" destOrd="0" presId="urn:microsoft.com/office/officeart/2005/8/layout/hierarchy1"/>
    <dgm:cxn modelId="{56963880-C4FF-42A0-94AC-DD52FC07501F}" type="presParOf" srcId="{C6EE58DF-7293-4ABA-958D-D316BEC0EC93}" destId="{F5026ED6-F6D1-4323-A858-004473844475}" srcOrd="1" destOrd="0" presId="urn:microsoft.com/office/officeart/2005/8/layout/hierarchy1"/>
    <dgm:cxn modelId="{16B455C4-5A9A-42E3-AC81-D897820511AC}" type="presParOf" srcId="{FC0105E9-1DE2-4221-834A-29FF8E497C9D}" destId="{6FECD4D8-D372-4380-A654-6A79ACCD40F3}" srcOrd="2" destOrd="0" presId="urn:microsoft.com/office/officeart/2005/8/layout/hierarchy1"/>
    <dgm:cxn modelId="{A12766FF-4A26-4E36-8F39-7179524DEC70}" type="presParOf" srcId="{FC0105E9-1DE2-4221-834A-29FF8E497C9D}" destId="{26F6F995-4D31-4C0B-94BC-B622E5E13D57}" srcOrd="3" destOrd="0" presId="urn:microsoft.com/office/officeart/2005/8/layout/hierarchy1"/>
    <dgm:cxn modelId="{C29E6592-62C5-4764-BDFA-442A49B0464E}" type="presParOf" srcId="{26F6F995-4D31-4C0B-94BC-B622E5E13D57}" destId="{9D5172EF-6283-4BDB-90E6-9441780568B5}" srcOrd="0" destOrd="0" presId="urn:microsoft.com/office/officeart/2005/8/layout/hierarchy1"/>
    <dgm:cxn modelId="{93F7C341-1688-4335-A5D3-6460555A515C}" type="presParOf" srcId="{9D5172EF-6283-4BDB-90E6-9441780568B5}" destId="{E696435A-B556-4209-83F4-6A0454FB4B66}" srcOrd="0" destOrd="0" presId="urn:microsoft.com/office/officeart/2005/8/layout/hierarchy1"/>
    <dgm:cxn modelId="{19CA2E9A-A1F5-4562-8591-B6E3332C8307}" type="presParOf" srcId="{9D5172EF-6283-4BDB-90E6-9441780568B5}" destId="{A18CD053-20D8-4AD0-94EA-75F0482DADE3}" srcOrd="1" destOrd="0" presId="urn:microsoft.com/office/officeart/2005/8/layout/hierarchy1"/>
    <dgm:cxn modelId="{4767B3B1-3D5E-4426-877A-E2C7E618A2DD}" type="presParOf" srcId="{26F6F995-4D31-4C0B-94BC-B622E5E13D57}" destId="{71CA1459-E0B7-4B28-92E8-7F1278F42EF4}" srcOrd="1" destOrd="0" presId="urn:microsoft.com/office/officeart/2005/8/layout/hierarchy1"/>
    <dgm:cxn modelId="{10CB670E-21D3-43AB-BCA1-D123A633E427}" type="presParOf" srcId="{71CA1459-E0B7-4B28-92E8-7F1278F42EF4}" destId="{6942C3EF-5BA3-4000-BE58-F67D1D40AA44}" srcOrd="0" destOrd="0" presId="urn:microsoft.com/office/officeart/2005/8/layout/hierarchy1"/>
    <dgm:cxn modelId="{88DF6F17-9E49-42EC-9EA9-9A5C041E3F25}" type="presParOf" srcId="{71CA1459-E0B7-4B28-92E8-7F1278F42EF4}" destId="{CD02610F-CC14-4FF2-85B7-F20DDDA36E91}" srcOrd="1" destOrd="0" presId="urn:microsoft.com/office/officeart/2005/8/layout/hierarchy1"/>
    <dgm:cxn modelId="{84440D02-0112-4345-9474-94939A482B88}" type="presParOf" srcId="{CD02610F-CC14-4FF2-85B7-F20DDDA36E91}" destId="{3DBCFA60-4B60-4626-B706-DADF3E61FC2F}" srcOrd="0" destOrd="0" presId="urn:microsoft.com/office/officeart/2005/8/layout/hierarchy1"/>
    <dgm:cxn modelId="{0356C295-5770-482B-A941-5753E01F900C}" type="presParOf" srcId="{3DBCFA60-4B60-4626-B706-DADF3E61FC2F}" destId="{A31EA5F4-7EE9-4146-A494-C7AE44FA140F}" srcOrd="0" destOrd="0" presId="urn:microsoft.com/office/officeart/2005/8/layout/hierarchy1"/>
    <dgm:cxn modelId="{7D9160B6-EFF1-4ABC-95D0-02715613C6D2}" type="presParOf" srcId="{3DBCFA60-4B60-4626-B706-DADF3E61FC2F}" destId="{01307B36-9C1B-49DE-8BD7-FB07C0785ACD}" srcOrd="1" destOrd="0" presId="urn:microsoft.com/office/officeart/2005/8/layout/hierarchy1"/>
    <dgm:cxn modelId="{CDB15576-88BA-49DA-A8D0-2DB78B2D7FAF}" type="presParOf" srcId="{CD02610F-CC14-4FF2-85B7-F20DDDA36E91}" destId="{CE5AEC85-FC6C-4722-AD6C-6E3D0E5C66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27D939-2022-4B4F-BAC6-891C5375200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CA057A-60C2-4B11-B1A6-4CAF2FF84FB7}">
      <dgm:prSet phldrT="[Text]"/>
      <dgm:spPr/>
      <dgm:t>
        <a:bodyPr/>
        <a:lstStyle/>
        <a:p>
          <a:r>
            <a:rPr lang="en-US" dirty="0" err="1"/>
            <a:t>Pergjegjesia</a:t>
          </a:r>
          <a:endParaRPr lang="en-US" dirty="0"/>
        </a:p>
      </dgm:t>
    </dgm:pt>
    <dgm:pt modelId="{7A28F95A-7991-4135-8760-61C63C6776D9}" type="parTrans" cxnId="{01DBE7E4-0444-4D8D-8ABE-BB025112BF79}">
      <dgm:prSet/>
      <dgm:spPr/>
      <dgm:t>
        <a:bodyPr/>
        <a:lstStyle/>
        <a:p>
          <a:endParaRPr lang="en-US"/>
        </a:p>
      </dgm:t>
    </dgm:pt>
    <dgm:pt modelId="{FAA0C0F1-EBD6-422A-86F2-645AE30B4014}" type="sibTrans" cxnId="{01DBE7E4-0444-4D8D-8ABE-BB025112BF79}">
      <dgm:prSet/>
      <dgm:spPr/>
      <dgm:t>
        <a:bodyPr/>
        <a:lstStyle/>
        <a:p>
          <a:endParaRPr lang="en-US"/>
        </a:p>
      </dgm:t>
    </dgm:pt>
    <dgm:pt modelId="{8AD58798-863C-4E27-96D2-05195055E3C2}">
      <dgm:prSet phldrT="[Text]"/>
      <dgm:spPr/>
      <dgm:t>
        <a:bodyPr/>
        <a:lstStyle/>
        <a:p>
          <a:r>
            <a:rPr lang="en-US" dirty="0" err="1"/>
            <a:t>Zyrat</a:t>
          </a:r>
          <a:r>
            <a:rPr lang="en-US" dirty="0"/>
            <a:t> </a:t>
          </a:r>
          <a:r>
            <a:rPr lang="en-US" dirty="0" err="1"/>
            <a:t>Vendore</a:t>
          </a:r>
          <a:r>
            <a:rPr lang="en-US" dirty="0"/>
            <a:t> e </a:t>
          </a:r>
          <a:r>
            <a:rPr lang="en-US" dirty="0" err="1"/>
            <a:t>Arsimit</a:t>
          </a:r>
          <a:r>
            <a:rPr lang="en-US" dirty="0"/>
            <a:t> </a:t>
          </a:r>
          <a:r>
            <a:rPr lang="en-US" dirty="0" err="1"/>
            <a:t>Parauniversitar</a:t>
          </a:r>
          <a:r>
            <a:rPr lang="en-US" dirty="0"/>
            <a:t>, </a:t>
          </a:r>
          <a:r>
            <a:rPr lang="en-US" dirty="0" err="1"/>
            <a:t>është</a:t>
          </a:r>
          <a:r>
            <a:rPr lang="en-US" dirty="0"/>
            <a:t> </a:t>
          </a:r>
          <a:r>
            <a:rPr lang="en-US" dirty="0" err="1"/>
            <a:t>përgjegjëse</a:t>
          </a:r>
          <a:r>
            <a:rPr lang="en-US" dirty="0"/>
            <a:t> </a:t>
          </a:r>
          <a:r>
            <a:rPr lang="en-US" dirty="0" err="1"/>
            <a:t>për</a:t>
          </a:r>
          <a:r>
            <a:rPr lang="en-US" dirty="0"/>
            <a:t> </a:t>
          </a:r>
          <a:r>
            <a:rPr lang="en-US" dirty="0" err="1"/>
            <a:t>funksionimin</a:t>
          </a:r>
          <a:r>
            <a:rPr lang="en-US" dirty="0"/>
            <a:t> </a:t>
          </a:r>
          <a:r>
            <a:rPr lang="en-US" dirty="0" err="1"/>
            <a:t>dhe</a:t>
          </a:r>
          <a:r>
            <a:rPr lang="en-US" dirty="0"/>
            <a:t> </a:t>
          </a:r>
          <a:r>
            <a:rPr lang="en-US" dirty="0" err="1"/>
            <a:t>mbarëvajtjen</a:t>
          </a:r>
          <a:r>
            <a:rPr lang="en-US" dirty="0"/>
            <a:t> e </a:t>
          </a:r>
          <a:r>
            <a:rPr lang="en-US" dirty="0" err="1"/>
            <a:t>institucioneve</a:t>
          </a:r>
          <a:r>
            <a:rPr lang="en-US" dirty="0"/>
            <a:t> </a:t>
          </a:r>
          <a:r>
            <a:rPr lang="en-US" dirty="0" err="1"/>
            <a:t>arsimore</a:t>
          </a:r>
          <a:r>
            <a:rPr lang="en-US" dirty="0"/>
            <a:t> </a:t>
          </a:r>
          <a:r>
            <a:rPr lang="en-US" dirty="0" err="1"/>
            <a:t>brenda</a:t>
          </a:r>
          <a:r>
            <a:rPr lang="en-US" dirty="0"/>
            <a:t> </a:t>
          </a:r>
          <a:r>
            <a:rPr lang="en-US" dirty="0" err="1"/>
            <a:t>juridiksionit</a:t>
          </a:r>
          <a:r>
            <a:rPr lang="en-US" dirty="0"/>
            <a:t> </a:t>
          </a:r>
          <a:r>
            <a:rPr lang="en-US" dirty="0" err="1"/>
            <a:t>tonë</a:t>
          </a:r>
          <a:r>
            <a:rPr lang="en-US" dirty="0"/>
            <a:t>, duke </a:t>
          </a:r>
          <a:r>
            <a:rPr lang="en-US" dirty="0" err="1"/>
            <a:t>siguruar</a:t>
          </a:r>
          <a:r>
            <a:rPr lang="en-US" dirty="0"/>
            <a:t> </a:t>
          </a:r>
          <a:r>
            <a:rPr lang="en-US" dirty="0" err="1"/>
            <a:t>cilësinë</a:t>
          </a:r>
          <a:r>
            <a:rPr lang="en-US" dirty="0"/>
            <a:t> e </a:t>
          </a:r>
          <a:r>
            <a:rPr lang="en-US" dirty="0" err="1"/>
            <a:t>shërbimit</a:t>
          </a:r>
          <a:r>
            <a:rPr lang="en-US" dirty="0"/>
            <a:t> </a:t>
          </a:r>
          <a:r>
            <a:rPr lang="en-US" dirty="0" err="1"/>
            <a:t>arsimor</a:t>
          </a:r>
          <a:r>
            <a:rPr lang="en-US" dirty="0"/>
            <a:t> </a:t>
          </a:r>
          <a:r>
            <a:rPr lang="en-US" dirty="0" err="1"/>
            <a:t>parauniversitar</a:t>
          </a:r>
          <a:r>
            <a:rPr lang="en-US" dirty="0"/>
            <a:t> </a:t>
          </a:r>
          <a:r>
            <a:rPr lang="en-US" dirty="0" err="1"/>
            <a:t>në</a:t>
          </a:r>
          <a:r>
            <a:rPr lang="en-US" dirty="0"/>
            <a:t> </a:t>
          </a:r>
          <a:r>
            <a:rPr lang="en-US" dirty="0" err="1"/>
            <a:t>nivel</a:t>
          </a:r>
          <a:r>
            <a:rPr lang="en-US" dirty="0"/>
            <a:t> vendor.</a:t>
          </a:r>
        </a:p>
      </dgm:t>
    </dgm:pt>
    <dgm:pt modelId="{3C244CEB-2C6C-4E46-A194-64B164D8F06D}" type="parTrans" cxnId="{DCAC6D97-D42B-4CC3-BF90-D373BEC667BB}">
      <dgm:prSet/>
      <dgm:spPr/>
      <dgm:t>
        <a:bodyPr/>
        <a:lstStyle/>
        <a:p>
          <a:endParaRPr lang="en-US"/>
        </a:p>
      </dgm:t>
    </dgm:pt>
    <dgm:pt modelId="{CB237D4D-9238-4751-BCF0-9721417CD1D2}" type="sibTrans" cxnId="{DCAC6D97-D42B-4CC3-BF90-D373BEC667BB}">
      <dgm:prSet/>
      <dgm:spPr/>
      <dgm:t>
        <a:bodyPr/>
        <a:lstStyle/>
        <a:p>
          <a:endParaRPr lang="en-US"/>
        </a:p>
      </dgm:t>
    </dgm:pt>
    <dgm:pt modelId="{3ED6DB2F-C6B9-41CA-A4B1-627140679D4C}">
      <dgm:prSet phldrT="[Text]"/>
      <dgm:spPr/>
      <dgm:t>
        <a:bodyPr/>
        <a:lstStyle/>
        <a:p>
          <a:r>
            <a:rPr lang="en-US" dirty="0" err="1"/>
            <a:t>Organizimi</a:t>
          </a:r>
          <a:r>
            <a:rPr lang="en-US" dirty="0"/>
            <a:t> </a:t>
          </a:r>
        </a:p>
      </dgm:t>
    </dgm:pt>
    <dgm:pt modelId="{2EF09BFC-3608-4318-BFAD-626CFA4BBD70}" type="parTrans" cxnId="{28A85C39-4372-4953-A2E9-871BC54D9809}">
      <dgm:prSet/>
      <dgm:spPr/>
      <dgm:t>
        <a:bodyPr/>
        <a:lstStyle/>
        <a:p>
          <a:endParaRPr lang="en-US"/>
        </a:p>
      </dgm:t>
    </dgm:pt>
    <dgm:pt modelId="{95C74BE3-2C0E-4DC3-AD83-F0625B3712E8}" type="sibTrans" cxnId="{28A85C39-4372-4953-A2E9-871BC54D9809}">
      <dgm:prSet/>
      <dgm:spPr/>
      <dgm:t>
        <a:bodyPr/>
        <a:lstStyle/>
        <a:p>
          <a:endParaRPr lang="en-US"/>
        </a:p>
      </dgm:t>
    </dgm:pt>
    <dgm:pt modelId="{6B964D47-FF6F-491D-9046-67116C622D07}">
      <dgm:prSet phldrT="[Text]"/>
      <dgm:spPr/>
      <dgm:t>
        <a:bodyPr/>
        <a:lstStyle/>
        <a:p>
          <a:r>
            <a:rPr lang="en-US" dirty="0"/>
            <a:t>ZVAP, </a:t>
          </a:r>
          <a:r>
            <a:rPr lang="en-US" dirty="0" err="1"/>
            <a:t>është</a:t>
          </a:r>
          <a:r>
            <a:rPr lang="en-US" dirty="0"/>
            <a:t> </a:t>
          </a:r>
          <a:r>
            <a:rPr lang="en-US" dirty="0" err="1"/>
            <a:t>tërësia</a:t>
          </a:r>
          <a:r>
            <a:rPr lang="en-US" dirty="0"/>
            <a:t> e </a:t>
          </a:r>
          <a:r>
            <a:rPr lang="en-US" dirty="0" err="1"/>
            <a:t>institucioneve</a:t>
          </a:r>
          <a:r>
            <a:rPr lang="en-US" dirty="0"/>
            <a:t> </a:t>
          </a:r>
          <a:r>
            <a:rPr lang="en-US" dirty="0" err="1"/>
            <a:t>ofruese</a:t>
          </a:r>
          <a:r>
            <a:rPr lang="en-US" dirty="0"/>
            <a:t> </a:t>
          </a:r>
          <a:r>
            <a:rPr lang="en-US" dirty="0" err="1"/>
            <a:t>të</a:t>
          </a:r>
          <a:r>
            <a:rPr lang="en-US" dirty="0"/>
            <a:t> </a:t>
          </a:r>
          <a:r>
            <a:rPr lang="en-US" dirty="0" err="1"/>
            <a:t>shërbimeve</a:t>
          </a:r>
          <a:r>
            <a:rPr lang="en-US" dirty="0"/>
            <a:t> </a:t>
          </a:r>
          <a:r>
            <a:rPr lang="en-US" dirty="0" err="1"/>
            <a:t>arsimore</a:t>
          </a:r>
          <a:r>
            <a:rPr lang="en-US" dirty="0"/>
            <a:t> </a:t>
          </a:r>
          <a:r>
            <a:rPr lang="en-US" dirty="0" err="1"/>
            <a:t>parauniversitare</a:t>
          </a:r>
          <a:r>
            <a:rPr lang="en-US" dirty="0"/>
            <a:t> </a:t>
          </a:r>
          <a:r>
            <a:rPr lang="en-US" dirty="0" err="1"/>
            <a:t>pjesë</a:t>
          </a:r>
          <a:r>
            <a:rPr lang="en-US" dirty="0"/>
            <a:t> </a:t>
          </a:r>
          <a:r>
            <a:rPr lang="en-US" dirty="0" err="1"/>
            <a:t>integrale</a:t>
          </a:r>
          <a:r>
            <a:rPr lang="en-US" dirty="0"/>
            <a:t> e AKAP, </a:t>
          </a:r>
          <a:r>
            <a:rPr lang="en-US" dirty="0" err="1"/>
            <a:t>që</a:t>
          </a:r>
          <a:r>
            <a:rPr lang="en-US" dirty="0"/>
            <a:t> </a:t>
          </a:r>
          <a:r>
            <a:rPr lang="en-US" dirty="0" err="1"/>
            <a:t>kontribuon</a:t>
          </a:r>
          <a:r>
            <a:rPr lang="en-US" dirty="0"/>
            <a:t> </a:t>
          </a:r>
          <a:r>
            <a:rPr lang="en-US" dirty="0" err="1"/>
            <a:t>në</a:t>
          </a:r>
          <a:r>
            <a:rPr lang="en-US" dirty="0"/>
            <a:t> </a:t>
          </a:r>
          <a:r>
            <a:rPr lang="en-US" dirty="0" err="1"/>
            <a:t>realizimin</a:t>
          </a:r>
          <a:r>
            <a:rPr lang="en-US" dirty="0"/>
            <a:t> e </a:t>
          </a:r>
          <a:r>
            <a:rPr lang="en-US" dirty="0" err="1"/>
            <a:t>qëllimit</a:t>
          </a:r>
          <a:r>
            <a:rPr lang="en-US" dirty="0"/>
            <a:t> </a:t>
          </a:r>
          <a:r>
            <a:rPr lang="en-US" dirty="0" err="1"/>
            <a:t>të</a:t>
          </a:r>
          <a:r>
            <a:rPr lang="en-US" dirty="0"/>
            <a:t> </a:t>
          </a:r>
          <a:r>
            <a:rPr lang="en-US" dirty="0" err="1"/>
            <a:t>përgjithshëm</a:t>
          </a:r>
          <a:r>
            <a:rPr lang="en-US" dirty="0"/>
            <a:t> </a:t>
          </a:r>
          <a:r>
            <a:rPr lang="en-US" dirty="0" err="1"/>
            <a:t>për</a:t>
          </a:r>
          <a:r>
            <a:rPr lang="en-US" dirty="0"/>
            <a:t> </a:t>
          </a:r>
          <a:r>
            <a:rPr lang="en-US" dirty="0" err="1"/>
            <a:t>shërbim</a:t>
          </a:r>
          <a:r>
            <a:rPr lang="en-US" dirty="0"/>
            <a:t> </a:t>
          </a:r>
          <a:r>
            <a:rPr lang="en-US" dirty="0" err="1"/>
            <a:t>arsimor</a:t>
          </a:r>
          <a:r>
            <a:rPr lang="en-US" dirty="0"/>
            <a:t> </a:t>
          </a:r>
          <a:r>
            <a:rPr lang="en-US" dirty="0" err="1"/>
            <a:t>cilësor</a:t>
          </a:r>
          <a:r>
            <a:rPr lang="en-US" dirty="0"/>
            <a:t>.</a:t>
          </a:r>
        </a:p>
      </dgm:t>
    </dgm:pt>
    <dgm:pt modelId="{380F839E-3C13-4F2F-A878-1973509023AD}" type="parTrans" cxnId="{97A61E6B-731A-422A-852C-536B61437B17}">
      <dgm:prSet/>
      <dgm:spPr/>
      <dgm:t>
        <a:bodyPr/>
        <a:lstStyle/>
        <a:p>
          <a:endParaRPr lang="en-US"/>
        </a:p>
      </dgm:t>
    </dgm:pt>
    <dgm:pt modelId="{20F0EF65-ED30-4A77-9A19-3E1F178E3944}" type="sibTrans" cxnId="{97A61E6B-731A-422A-852C-536B61437B17}">
      <dgm:prSet/>
      <dgm:spPr/>
      <dgm:t>
        <a:bodyPr/>
        <a:lstStyle/>
        <a:p>
          <a:endParaRPr lang="en-US"/>
        </a:p>
      </dgm:t>
    </dgm:pt>
    <dgm:pt modelId="{D454E0D1-8C72-4C2E-8734-4CBCB725C056}">
      <dgm:prSet phldrT="[Text]"/>
      <dgm:spPr/>
      <dgm:t>
        <a:bodyPr/>
        <a:lstStyle/>
        <a:p>
          <a:r>
            <a:rPr lang="en-US" dirty="0" err="1"/>
            <a:t>Detyrat</a:t>
          </a:r>
          <a:r>
            <a:rPr lang="en-US" dirty="0"/>
            <a:t> </a:t>
          </a:r>
        </a:p>
      </dgm:t>
    </dgm:pt>
    <dgm:pt modelId="{FCD5AEDD-6308-4919-AF42-4561A812C3E0}" type="parTrans" cxnId="{46C88838-19C8-46DC-ADFB-27267D27BC9A}">
      <dgm:prSet/>
      <dgm:spPr/>
      <dgm:t>
        <a:bodyPr/>
        <a:lstStyle/>
        <a:p>
          <a:endParaRPr lang="en-US"/>
        </a:p>
      </dgm:t>
    </dgm:pt>
    <dgm:pt modelId="{989C1FE7-AD51-4CBF-8FD7-944A76379121}" type="sibTrans" cxnId="{46C88838-19C8-46DC-ADFB-27267D27BC9A}">
      <dgm:prSet/>
      <dgm:spPr/>
      <dgm:t>
        <a:bodyPr/>
        <a:lstStyle/>
        <a:p>
          <a:endParaRPr lang="en-US"/>
        </a:p>
      </dgm:t>
    </dgm:pt>
    <dgm:pt modelId="{5223F9F9-B53B-4C15-AF0A-8FBF7058E5FA}">
      <dgm:prSet phldrT="[Text]"/>
      <dgm:spPr/>
      <dgm:t>
        <a:bodyPr/>
        <a:lstStyle/>
        <a:p>
          <a:pPr>
            <a:buClr>
              <a:srgbClr val="000000"/>
            </a:buClr>
            <a:buSzPts val="1200"/>
            <a:buFont typeface="+mj-lt"/>
            <a:buAutoNum type="alphaLcParenR"/>
          </a:pP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Monitoron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zbatimin</a:t>
          </a:r>
          <a:r>
            <a:rPr lang="en-US" u="none" dirty="0">
              <a:uFillTx/>
            </a:rPr>
            <a:t> e </a:t>
          </a:r>
          <a:r>
            <a:rPr lang="en-US" u="none" dirty="0" err="1">
              <a:uFillTx/>
            </a:rPr>
            <a:t>kurrikulës</a:t>
          </a:r>
          <a:r>
            <a:rPr lang="en-US" u="none" dirty="0">
              <a:uFillTx/>
            </a:rPr>
            <a:t>, </a:t>
          </a:r>
          <a:r>
            <a:rPr lang="en-US" u="none" dirty="0" err="1">
              <a:uFillTx/>
            </a:rPr>
            <a:t>metodologjitë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dhe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standardet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që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mbështesin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dhe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përmirësojnë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procesin</a:t>
          </a:r>
          <a:r>
            <a:rPr lang="en-US" u="none" dirty="0">
              <a:uFillTx/>
            </a:rPr>
            <a:t> e </a:t>
          </a:r>
          <a:r>
            <a:rPr lang="en-US" u="none" dirty="0" err="1">
              <a:uFillTx/>
            </a:rPr>
            <a:t>ofrimit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të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shërbimit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arsimor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dhe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raprotojnë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në</a:t>
          </a:r>
          <a:r>
            <a:rPr lang="en-US" u="none" dirty="0">
              <a:uFillTx/>
            </a:rPr>
            <a:t> DRAP.</a:t>
          </a:r>
          <a:endParaRPr lang="en-US" dirty="0"/>
        </a:p>
      </dgm:t>
    </dgm:pt>
    <dgm:pt modelId="{0CA2E18B-E684-425E-BAFC-AED0F2264D70}" type="parTrans" cxnId="{51D1E829-E24F-4058-8B12-FB0142BE5F46}">
      <dgm:prSet/>
      <dgm:spPr/>
      <dgm:t>
        <a:bodyPr/>
        <a:lstStyle/>
        <a:p>
          <a:endParaRPr lang="en-US"/>
        </a:p>
      </dgm:t>
    </dgm:pt>
    <dgm:pt modelId="{56BD0C36-93A9-415D-B5F9-2C7248F8DBEE}" type="sibTrans" cxnId="{51D1E829-E24F-4058-8B12-FB0142BE5F46}">
      <dgm:prSet/>
      <dgm:spPr/>
      <dgm:t>
        <a:bodyPr/>
        <a:lstStyle/>
        <a:p>
          <a:endParaRPr lang="en-US"/>
        </a:p>
      </dgm:t>
    </dgm:pt>
    <dgm:pt modelId="{C6F75F3F-83BE-4219-A79E-A6FB836E1DD1}">
      <dgm:prSet phldrT="[Text]"/>
      <dgm:spPr/>
      <dgm:t>
        <a:bodyPr/>
        <a:lstStyle/>
        <a:p>
          <a:pPr>
            <a:buClr>
              <a:srgbClr val="000000"/>
            </a:buClr>
            <a:buSzPts val="1200"/>
            <a:buFont typeface="+mj-lt"/>
            <a:buAutoNum type="alphaLcParenR"/>
          </a:pP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Vlerëson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nevojat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dhe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problematikat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gjatë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ofrimit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të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shërbimit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arsimor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dhe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propozon</a:t>
          </a:r>
          <a:r>
            <a:rPr lang="en-US" u="none" dirty="0">
              <a:uFillTx/>
            </a:rPr>
            <a:t> </a:t>
          </a:r>
          <a:r>
            <a:rPr lang="en-US" u="none" dirty="0" err="1">
              <a:uFillTx/>
            </a:rPr>
            <a:t>zgjidhjen</a:t>
          </a:r>
          <a:r>
            <a:rPr lang="en-US" u="none" dirty="0">
              <a:uFillTx/>
            </a:rPr>
            <a:t> e </a:t>
          </a:r>
          <a:r>
            <a:rPr lang="en-US" u="none" dirty="0" err="1">
              <a:uFillTx/>
            </a:rPr>
            <a:t>tyre</a:t>
          </a:r>
          <a:r>
            <a:rPr lang="en-US" u="none" dirty="0">
              <a:uFillTx/>
            </a:rPr>
            <a:t>….. </a:t>
          </a:r>
          <a:r>
            <a:rPr lang="en-US" u="none" dirty="0" err="1">
              <a:uFillTx/>
            </a:rPr>
            <a:t>etj</a:t>
          </a:r>
          <a:r>
            <a:rPr lang="en-US" u="none" dirty="0">
              <a:uFillTx/>
            </a:rPr>
            <a:t>.</a:t>
          </a:r>
          <a:endParaRPr lang="en-US" dirty="0"/>
        </a:p>
      </dgm:t>
    </dgm:pt>
    <dgm:pt modelId="{685285CC-8DDE-4080-9F20-A631F9998988}" type="parTrans" cxnId="{74B88EA4-222F-4A75-94A9-2C6FE200C07A}">
      <dgm:prSet/>
      <dgm:spPr/>
      <dgm:t>
        <a:bodyPr/>
        <a:lstStyle/>
        <a:p>
          <a:endParaRPr lang="en-US"/>
        </a:p>
      </dgm:t>
    </dgm:pt>
    <dgm:pt modelId="{5572E4F3-63E4-4B61-9835-4B79D56407DD}" type="sibTrans" cxnId="{74B88EA4-222F-4A75-94A9-2C6FE200C07A}">
      <dgm:prSet/>
      <dgm:spPr/>
      <dgm:t>
        <a:bodyPr/>
        <a:lstStyle/>
        <a:p>
          <a:endParaRPr lang="en-US"/>
        </a:p>
      </dgm:t>
    </dgm:pt>
    <dgm:pt modelId="{CC968E2B-79E9-47F8-A891-DD0E39C5790B}">
      <dgm:prSet/>
      <dgm:spPr/>
      <dgm:t>
        <a:bodyPr/>
        <a:lstStyle/>
        <a:p>
          <a:r>
            <a:rPr lang="en-US" dirty="0"/>
            <a:t>ZVAP </a:t>
          </a:r>
          <a:r>
            <a:rPr lang="en-US" dirty="0" err="1"/>
            <a:t>organizohet</a:t>
          </a:r>
          <a:r>
            <a:rPr lang="en-US" dirty="0"/>
            <a:t> </a:t>
          </a:r>
          <a:r>
            <a:rPr lang="en-US" dirty="0" err="1"/>
            <a:t>në</a:t>
          </a:r>
          <a:r>
            <a:rPr lang="en-US" dirty="0"/>
            <a:t> </a:t>
          </a:r>
          <a:r>
            <a:rPr lang="en-US" dirty="0" err="1"/>
            <a:t>zbatim</a:t>
          </a:r>
          <a:r>
            <a:rPr lang="en-US" dirty="0"/>
            <a:t> </a:t>
          </a:r>
          <a:r>
            <a:rPr lang="en-US" dirty="0" err="1"/>
            <a:t>të</a:t>
          </a:r>
          <a:r>
            <a:rPr lang="en-US" dirty="0"/>
            <a:t> </a:t>
          </a:r>
          <a:r>
            <a:rPr lang="en-US" dirty="0" err="1"/>
            <a:t>Urdhrit</a:t>
          </a:r>
          <a:r>
            <a:rPr lang="en-US" dirty="0"/>
            <a:t> </a:t>
          </a:r>
          <a:r>
            <a:rPr lang="en-US" dirty="0" err="1"/>
            <a:t>të</a:t>
          </a:r>
          <a:r>
            <a:rPr lang="en-US" dirty="0"/>
            <a:t> </a:t>
          </a:r>
          <a:r>
            <a:rPr lang="en-US" dirty="0" err="1"/>
            <a:t>Ministrit</a:t>
          </a:r>
          <a:r>
            <a:rPr lang="en-US" dirty="0"/>
            <a:t> </a:t>
          </a:r>
          <a:r>
            <a:rPr lang="en-US" dirty="0" err="1"/>
            <a:t>të</a:t>
          </a:r>
          <a:r>
            <a:rPr lang="en-US" dirty="0"/>
            <a:t> MASR nr. 234, </a:t>
          </a:r>
          <a:r>
            <a:rPr lang="en-US" dirty="0" err="1"/>
            <a:t>datë</a:t>
          </a:r>
          <a:r>
            <a:rPr lang="en-US" dirty="0"/>
            <a:t> 19.04.2019 "</a:t>
          </a:r>
          <a:r>
            <a:rPr lang="en-US" dirty="0" err="1"/>
            <a:t>Për</a:t>
          </a:r>
          <a:r>
            <a:rPr lang="en-US" dirty="0"/>
            <a:t> </a:t>
          </a:r>
          <a:r>
            <a:rPr lang="en-US" dirty="0" err="1"/>
            <a:t>miratimin</a:t>
          </a:r>
          <a:r>
            <a:rPr lang="en-US" dirty="0"/>
            <a:t> e </a:t>
          </a:r>
          <a:r>
            <a:rPr lang="en-US" dirty="0" err="1"/>
            <a:t>strukturës</a:t>
          </a:r>
          <a:r>
            <a:rPr lang="en-US" dirty="0"/>
            <a:t> </a:t>
          </a:r>
          <a:r>
            <a:rPr lang="en-US" dirty="0" err="1"/>
            <a:t>dhe</a:t>
          </a:r>
          <a:r>
            <a:rPr lang="en-US" dirty="0"/>
            <a:t> </a:t>
          </a:r>
          <a:r>
            <a:rPr lang="en-US" dirty="0" err="1"/>
            <a:t>organikës</a:t>
          </a:r>
          <a:r>
            <a:rPr lang="en-US" dirty="0"/>
            <a:t> </a:t>
          </a:r>
          <a:r>
            <a:rPr lang="en-US" dirty="0" err="1"/>
            <a:t>së</a:t>
          </a:r>
          <a:r>
            <a:rPr lang="en-US" dirty="0"/>
            <a:t> </a:t>
          </a:r>
          <a:r>
            <a:rPr lang="en-US" dirty="0" err="1"/>
            <a:t>Zyrave</a:t>
          </a:r>
          <a:r>
            <a:rPr lang="en-US" dirty="0"/>
            <a:t> </a:t>
          </a:r>
          <a:r>
            <a:rPr lang="en-US" dirty="0" err="1"/>
            <a:t>Vendore</a:t>
          </a:r>
          <a:r>
            <a:rPr lang="en-US" dirty="0"/>
            <a:t> </a:t>
          </a:r>
          <a:r>
            <a:rPr lang="en-US" dirty="0" err="1"/>
            <a:t>të</a:t>
          </a:r>
          <a:r>
            <a:rPr lang="en-US" dirty="0"/>
            <a:t> </a:t>
          </a:r>
          <a:r>
            <a:rPr lang="en-US" dirty="0" err="1"/>
            <a:t>Arsimit</a:t>
          </a:r>
          <a:r>
            <a:rPr lang="en-US" dirty="0"/>
            <a:t> </a:t>
          </a:r>
          <a:r>
            <a:rPr lang="en-US" dirty="0" err="1"/>
            <a:t>Parauniveristar</a:t>
          </a:r>
          <a:r>
            <a:rPr lang="en-US" dirty="0"/>
            <a:t>".</a:t>
          </a:r>
        </a:p>
      </dgm:t>
    </dgm:pt>
    <dgm:pt modelId="{8CB7FF11-B13A-46CC-87BA-36B76A5AE77A}" type="parTrans" cxnId="{A394577E-F5A6-4586-9F82-0B3786B6637A}">
      <dgm:prSet/>
      <dgm:spPr/>
      <dgm:t>
        <a:bodyPr/>
        <a:lstStyle/>
        <a:p>
          <a:endParaRPr lang="en-US"/>
        </a:p>
      </dgm:t>
    </dgm:pt>
    <dgm:pt modelId="{687890EF-1B11-4882-A132-3FF2F57CE4AF}" type="sibTrans" cxnId="{A394577E-F5A6-4586-9F82-0B3786B6637A}">
      <dgm:prSet/>
      <dgm:spPr/>
      <dgm:t>
        <a:bodyPr/>
        <a:lstStyle/>
        <a:p>
          <a:endParaRPr lang="en-US"/>
        </a:p>
      </dgm:t>
    </dgm:pt>
    <dgm:pt modelId="{015C3FB5-56B4-43EC-9A14-334D7E2AC04C}" type="pres">
      <dgm:prSet presAssocID="{B027D939-2022-4B4F-BAC6-891C5375200B}" presName="linearFlow" presStyleCnt="0">
        <dgm:presLayoutVars>
          <dgm:dir/>
          <dgm:animLvl val="lvl"/>
          <dgm:resizeHandles val="exact"/>
        </dgm:presLayoutVars>
      </dgm:prSet>
      <dgm:spPr/>
    </dgm:pt>
    <dgm:pt modelId="{00E5E269-19EF-46B8-ABFA-01DE88DB6C71}" type="pres">
      <dgm:prSet presAssocID="{81CA057A-60C2-4B11-B1A6-4CAF2FF84FB7}" presName="composite" presStyleCnt="0"/>
      <dgm:spPr/>
    </dgm:pt>
    <dgm:pt modelId="{376DA3E6-E71E-4BA4-AF4A-B2E8B915A013}" type="pres">
      <dgm:prSet presAssocID="{81CA057A-60C2-4B11-B1A6-4CAF2FF84FB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8D9EBD5-6771-4E6A-9AC7-9A89879F2669}" type="pres">
      <dgm:prSet presAssocID="{81CA057A-60C2-4B11-B1A6-4CAF2FF84FB7}" presName="descendantText" presStyleLbl="alignAcc1" presStyleIdx="0" presStyleCnt="3">
        <dgm:presLayoutVars>
          <dgm:bulletEnabled val="1"/>
        </dgm:presLayoutVars>
      </dgm:prSet>
      <dgm:spPr/>
    </dgm:pt>
    <dgm:pt modelId="{06FA7228-C1C2-44D9-B008-CB7F0227AA3C}" type="pres">
      <dgm:prSet presAssocID="{FAA0C0F1-EBD6-422A-86F2-645AE30B4014}" presName="sp" presStyleCnt="0"/>
      <dgm:spPr/>
    </dgm:pt>
    <dgm:pt modelId="{717280F1-62AA-4B58-9697-B70E23267969}" type="pres">
      <dgm:prSet presAssocID="{3ED6DB2F-C6B9-41CA-A4B1-627140679D4C}" presName="composite" presStyleCnt="0"/>
      <dgm:spPr/>
    </dgm:pt>
    <dgm:pt modelId="{A1F23363-B356-43EA-A55F-5BD4F05E7F21}" type="pres">
      <dgm:prSet presAssocID="{3ED6DB2F-C6B9-41CA-A4B1-627140679D4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81E9B81-96E2-4C93-9B82-31504F893D67}" type="pres">
      <dgm:prSet presAssocID="{3ED6DB2F-C6B9-41CA-A4B1-627140679D4C}" presName="descendantText" presStyleLbl="alignAcc1" presStyleIdx="1" presStyleCnt="3">
        <dgm:presLayoutVars>
          <dgm:bulletEnabled val="1"/>
        </dgm:presLayoutVars>
      </dgm:prSet>
      <dgm:spPr/>
    </dgm:pt>
    <dgm:pt modelId="{D1EDB2B5-99E4-4E03-A42C-1BF850E59896}" type="pres">
      <dgm:prSet presAssocID="{95C74BE3-2C0E-4DC3-AD83-F0625B3712E8}" presName="sp" presStyleCnt="0"/>
      <dgm:spPr/>
    </dgm:pt>
    <dgm:pt modelId="{1868D943-2FE5-467E-B24F-08B71F47B516}" type="pres">
      <dgm:prSet presAssocID="{D454E0D1-8C72-4C2E-8734-4CBCB725C056}" presName="composite" presStyleCnt="0"/>
      <dgm:spPr/>
    </dgm:pt>
    <dgm:pt modelId="{3E8B58E3-8D34-4A85-81CC-EE4E0E3AB638}" type="pres">
      <dgm:prSet presAssocID="{D454E0D1-8C72-4C2E-8734-4CBCB725C05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C9FAF52-C0D1-4939-B239-CE3E68C1B465}" type="pres">
      <dgm:prSet presAssocID="{D454E0D1-8C72-4C2E-8734-4CBCB725C05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51D1E829-E24F-4058-8B12-FB0142BE5F46}" srcId="{D454E0D1-8C72-4C2E-8734-4CBCB725C056}" destId="{5223F9F9-B53B-4C15-AF0A-8FBF7058E5FA}" srcOrd="0" destOrd="0" parTransId="{0CA2E18B-E684-425E-BAFC-AED0F2264D70}" sibTransId="{56BD0C36-93A9-415D-B5F9-2C7248F8DBEE}"/>
    <dgm:cxn modelId="{46C88838-19C8-46DC-ADFB-27267D27BC9A}" srcId="{B027D939-2022-4B4F-BAC6-891C5375200B}" destId="{D454E0D1-8C72-4C2E-8734-4CBCB725C056}" srcOrd="2" destOrd="0" parTransId="{FCD5AEDD-6308-4919-AF42-4561A812C3E0}" sibTransId="{989C1FE7-AD51-4CBF-8FD7-944A76379121}"/>
    <dgm:cxn modelId="{28A85C39-4372-4953-A2E9-871BC54D9809}" srcId="{B027D939-2022-4B4F-BAC6-891C5375200B}" destId="{3ED6DB2F-C6B9-41CA-A4B1-627140679D4C}" srcOrd="1" destOrd="0" parTransId="{2EF09BFC-3608-4318-BFAD-626CFA4BBD70}" sibTransId="{95C74BE3-2C0E-4DC3-AD83-F0625B3712E8}"/>
    <dgm:cxn modelId="{740F095D-5174-4B6F-87CA-38966D0AD770}" type="presOf" srcId="{8AD58798-863C-4E27-96D2-05195055E3C2}" destId="{F8D9EBD5-6771-4E6A-9AC7-9A89879F2669}" srcOrd="0" destOrd="0" presId="urn:microsoft.com/office/officeart/2005/8/layout/chevron2"/>
    <dgm:cxn modelId="{5387DC48-85C8-4520-8DB3-75912A3C8719}" type="presOf" srcId="{C6F75F3F-83BE-4219-A79E-A6FB836E1DD1}" destId="{FC9FAF52-C0D1-4939-B239-CE3E68C1B465}" srcOrd="0" destOrd="1" presId="urn:microsoft.com/office/officeart/2005/8/layout/chevron2"/>
    <dgm:cxn modelId="{97A61E6B-731A-422A-852C-536B61437B17}" srcId="{3ED6DB2F-C6B9-41CA-A4B1-627140679D4C}" destId="{6B964D47-FF6F-491D-9046-67116C622D07}" srcOrd="0" destOrd="0" parTransId="{380F839E-3C13-4F2F-A878-1973509023AD}" sibTransId="{20F0EF65-ED30-4A77-9A19-3E1F178E3944}"/>
    <dgm:cxn modelId="{4AAEA579-847C-4AB4-9A3B-0D96826A7ADB}" type="presOf" srcId="{81CA057A-60C2-4B11-B1A6-4CAF2FF84FB7}" destId="{376DA3E6-E71E-4BA4-AF4A-B2E8B915A013}" srcOrd="0" destOrd="0" presId="urn:microsoft.com/office/officeart/2005/8/layout/chevron2"/>
    <dgm:cxn modelId="{A394577E-F5A6-4586-9F82-0B3786B6637A}" srcId="{3ED6DB2F-C6B9-41CA-A4B1-627140679D4C}" destId="{CC968E2B-79E9-47F8-A891-DD0E39C5790B}" srcOrd="1" destOrd="0" parTransId="{8CB7FF11-B13A-46CC-87BA-36B76A5AE77A}" sibTransId="{687890EF-1B11-4882-A132-3FF2F57CE4AF}"/>
    <dgm:cxn modelId="{C379858A-349F-499E-AFD7-0AFDB31E2C78}" type="presOf" srcId="{B027D939-2022-4B4F-BAC6-891C5375200B}" destId="{015C3FB5-56B4-43EC-9A14-334D7E2AC04C}" srcOrd="0" destOrd="0" presId="urn:microsoft.com/office/officeart/2005/8/layout/chevron2"/>
    <dgm:cxn modelId="{673E9890-A5AB-4926-B366-5AF96DF67794}" type="presOf" srcId="{6B964D47-FF6F-491D-9046-67116C622D07}" destId="{881E9B81-96E2-4C93-9B82-31504F893D67}" srcOrd="0" destOrd="0" presId="urn:microsoft.com/office/officeart/2005/8/layout/chevron2"/>
    <dgm:cxn modelId="{F9AB1395-59F8-4FBC-A9BF-3228D6D72D80}" type="presOf" srcId="{D454E0D1-8C72-4C2E-8734-4CBCB725C056}" destId="{3E8B58E3-8D34-4A85-81CC-EE4E0E3AB638}" srcOrd="0" destOrd="0" presId="urn:microsoft.com/office/officeart/2005/8/layout/chevron2"/>
    <dgm:cxn modelId="{DCAC6D97-D42B-4CC3-BF90-D373BEC667BB}" srcId="{81CA057A-60C2-4B11-B1A6-4CAF2FF84FB7}" destId="{8AD58798-863C-4E27-96D2-05195055E3C2}" srcOrd="0" destOrd="0" parTransId="{3C244CEB-2C6C-4E46-A194-64B164D8F06D}" sibTransId="{CB237D4D-9238-4751-BCF0-9721417CD1D2}"/>
    <dgm:cxn modelId="{74B88EA4-222F-4A75-94A9-2C6FE200C07A}" srcId="{D454E0D1-8C72-4C2E-8734-4CBCB725C056}" destId="{C6F75F3F-83BE-4219-A79E-A6FB836E1DD1}" srcOrd="1" destOrd="0" parTransId="{685285CC-8DDE-4080-9F20-A631F9998988}" sibTransId="{5572E4F3-63E4-4B61-9835-4B79D56407DD}"/>
    <dgm:cxn modelId="{7FE7C4A4-18AF-4801-913E-7D42E446009F}" type="presOf" srcId="{5223F9F9-B53B-4C15-AF0A-8FBF7058E5FA}" destId="{FC9FAF52-C0D1-4939-B239-CE3E68C1B465}" srcOrd="0" destOrd="0" presId="urn:microsoft.com/office/officeart/2005/8/layout/chevron2"/>
    <dgm:cxn modelId="{A4E514C5-B2AC-45C5-AF52-337490D9FB75}" type="presOf" srcId="{3ED6DB2F-C6B9-41CA-A4B1-627140679D4C}" destId="{A1F23363-B356-43EA-A55F-5BD4F05E7F21}" srcOrd="0" destOrd="0" presId="urn:microsoft.com/office/officeart/2005/8/layout/chevron2"/>
    <dgm:cxn modelId="{01DBE7E4-0444-4D8D-8ABE-BB025112BF79}" srcId="{B027D939-2022-4B4F-BAC6-891C5375200B}" destId="{81CA057A-60C2-4B11-B1A6-4CAF2FF84FB7}" srcOrd="0" destOrd="0" parTransId="{7A28F95A-7991-4135-8760-61C63C6776D9}" sibTransId="{FAA0C0F1-EBD6-422A-86F2-645AE30B4014}"/>
    <dgm:cxn modelId="{32FBADED-593F-4D8D-A5C8-73CC9760ED3A}" type="presOf" srcId="{CC968E2B-79E9-47F8-A891-DD0E39C5790B}" destId="{881E9B81-96E2-4C93-9B82-31504F893D67}" srcOrd="0" destOrd="1" presId="urn:microsoft.com/office/officeart/2005/8/layout/chevron2"/>
    <dgm:cxn modelId="{2316D2AE-9984-448F-BD45-83D3C8C16BFC}" type="presParOf" srcId="{015C3FB5-56B4-43EC-9A14-334D7E2AC04C}" destId="{00E5E269-19EF-46B8-ABFA-01DE88DB6C71}" srcOrd="0" destOrd="0" presId="urn:microsoft.com/office/officeart/2005/8/layout/chevron2"/>
    <dgm:cxn modelId="{057939D8-4F06-4AC5-8B5E-A1ADFFB8ADA8}" type="presParOf" srcId="{00E5E269-19EF-46B8-ABFA-01DE88DB6C71}" destId="{376DA3E6-E71E-4BA4-AF4A-B2E8B915A013}" srcOrd="0" destOrd="0" presId="urn:microsoft.com/office/officeart/2005/8/layout/chevron2"/>
    <dgm:cxn modelId="{8939CAAC-B2EF-436E-95CD-03A5538805C6}" type="presParOf" srcId="{00E5E269-19EF-46B8-ABFA-01DE88DB6C71}" destId="{F8D9EBD5-6771-4E6A-9AC7-9A89879F2669}" srcOrd="1" destOrd="0" presId="urn:microsoft.com/office/officeart/2005/8/layout/chevron2"/>
    <dgm:cxn modelId="{E6979EE2-3BAD-478E-B364-44181B29E4B6}" type="presParOf" srcId="{015C3FB5-56B4-43EC-9A14-334D7E2AC04C}" destId="{06FA7228-C1C2-44D9-B008-CB7F0227AA3C}" srcOrd="1" destOrd="0" presId="urn:microsoft.com/office/officeart/2005/8/layout/chevron2"/>
    <dgm:cxn modelId="{937BFC5F-C1EB-4033-A9EA-A13CBE929253}" type="presParOf" srcId="{015C3FB5-56B4-43EC-9A14-334D7E2AC04C}" destId="{717280F1-62AA-4B58-9697-B70E23267969}" srcOrd="2" destOrd="0" presId="urn:microsoft.com/office/officeart/2005/8/layout/chevron2"/>
    <dgm:cxn modelId="{929ED8E2-7D4B-4516-9C49-89A8802AF45E}" type="presParOf" srcId="{717280F1-62AA-4B58-9697-B70E23267969}" destId="{A1F23363-B356-43EA-A55F-5BD4F05E7F21}" srcOrd="0" destOrd="0" presId="urn:microsoft.com/office/officeart/2005/8/layout/chevron2"/>
    <dgm:cxn modelId="{D87A23C0-6AD7-4DF5-9F5D-F2C53B8E4067}" type="presParOf" srcId="{717280F1-62AA-4B58-9697-B70E23267969}" destId="{881E9B81-96E2-4C93-9B82-31504F893D67}" srcOrd="1" destOrd="0" presId="urn:microsoft.com/office/officeart/2005/8/layout/chevron2"/>
    <dgm:cxn modelId="{0DAB0D71-F3F5-4864-B320-111F026A9EE0}" type="presParOf" srcId="{015C3FB5-56B4-43EC-9A14-334D7E2AC04C}" destId="{D1EDB2B5-99E4-4E03-A42C-1BF850E59896}" srcOrd="3" destOrd="0" presId="urn:microsoft.com/office/officeart/2005/8/layout/chevron2"/>
    <dgm:cxn modelId="{80AB959F-220C-4F8F-BA50-43D97BA93EF3}" type="presParOf" srcId="{015C3FB5-56B4-43EC-9A14-334D7E2AC04C}" destId="{1868D943-2FE5-467E-B24F-08B71F47B516}" srcOrd="4" destOrd="0" presId="urn:microsoft.com/office/officeart/2005/8/layout/chevron2"/>
    <dgm:cxn modelId="{7495FF0C-7807-40FD-861F-59C792BF24D8}" type="presParOf" srcId="{1868D943-2FE5-467E-B24F-08B71F47B516}" destId="{3E8B58E3-8D34-4A85-81CC-EE4E0E3AB638}" srcOrd="0" destOrd="0" presId="urn:microsoft.com/office/officeart/2005/8/layout/chevron2"/>
    <dgm:cxn modelId="{324468A8-E29B-4CD8-A44D-F7FA46D96090}" type="presParOf" srcId="{1868D943-2FE5-467E-B24F-08B71F47B516}" destId="{FC9FAF52-C0D1-4939-B239-CE3E68C1B46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F7261-AA57-45CE-89F9-60CCB6098BB0}" type="doc">
      <dgm:prSet loTypeId="urn:microsoft.com/office/officeart/2005/8/layout/vList5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74D4A6F-9D67-4E54-9097-FAF44D99E0B0}">
      <dgm:prSet phldrT="[Text]" custT="1"/>
      <dgm:spPr>
        <a:xfrm>
          <a:off x="0" y="1641"/>
          <a:ext cx="3868760" cy="789704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endParaRPr lang="en-US" sz="1600" b="1" i="1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en-US" sz="2000" b="1" i="1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ARSIMI BAZË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B514796D-74DA-46B4-85D3-85B6042FA219}" type="parTrans" cxnId="{6F4F1220-D4A5-4E8D-926B-E3CD190AE982}">
      <dgm:prSet/>
      <dgm:spPr/>
      <dgm:t>
        <a:bodyPr/>
        <a:lstStyle/>
        <a:p>
          <a:endParaRPr lang="en-US"/>
        </a:p>
      </dgm:t>
    </dgm:pt>
    <dgm:pt modelId="{EDDC5306-0294-4F0A-94F5-E04C9FFE1BA0}" type="sibTrans" cxnId="{6F4F1220-D4A5-4E8D-926B-E3CD190AE982}">
      <dgm:prSet/>
      <dgm:spPr/>
      <dgm:t>
        <a:bodyPr/>
        <a:lstStyle/>
        <a:p>
          <a:endParaRPr lang="en-US"/>
        </a:p>
      </dgm:t>
    </dgm:pt>
    <dgm:pt modelId="{375DE681-11E2-4FEE-922B-7EF315F8DE67}">
      <dgm:prSet phldrT="[Text]" custT="1"/>
      <dgm:spPr>
        <a:xfrm rot="5400000">
          <a:off x="6991776" y="-304240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931 </a:t>
          </a:r>
          <a:r>
            <a:rPr lang="sq-AL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mësues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9965D14A-4088-4972-A14C-7253BA2FE9B1}" type="parTrans" cxnId="{D3149B84-39C7-4C7F-B964-F0BB5D12EC43}">
      <dgm:prSet/>
      <dgm:spPr/>
      <dgm:t>
        <a:bodyPr/>
        <a:lstStyle/>
        <a:p>
          <a:endParaRPr lang="en-US"/>
        </a:p>
      </dgm:t>
    </dgm:pt>
    <dgm:pt modelId="{772F9CC6-5BA4-4CF5-9182-54E5083EF858}" type="sibTrans" cxnId="{D3149B84-39C7-4C7F-B964-F0BB5D12EC43}">
      <dgm:prSet/>
      <dgm:spPr/>
      <dgm:t>
        <a:bodyPr/>
        <a:lstStyle/>
        <a:p>
          <a:endParaRPr lang="en-US"/>
        </a:p>
      </dgm:t>
    </dgm:pt>
    <dgm:pt modelId="{AB531A82-F1AF-46DD-A727-7CD443DFCD20}">
      <dgm:prSet phldrT="[Text]" custT="1"/>
      <dgm:spPr>
        <a:xfrm>
          <a:off x="0" y="830831"/>
          <a:ext cx="3868760" cy="789704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endParaRPr lang="en-US" sz="1600" b="1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en-US" sz="2000" b="1" i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ARSIMI I MESËM</a:t>
          </a:r>
          <a:endParaRPr 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D5587D38-3A5D-4845-AB06-C99C5623F8B6}" type="parTrans" cxnId="{83D8EF5D-0442-4871-B0FC-B7F7984831C5}">
      <dgm:prSet/>
      <dgm:spPr/>
      <dgm:t>
        <a:bodyPr/>
        <a:lstStyle/>
        <a:p>
          <a:endParaRPr lang="en-US"/>
        </a:p>
      </dgm:t>
    </dgm:pt>
    <dgm:pt modelId="{FB345917-59E5-4E7F-901B-CCC0C6C8A234}" type="sibTrans" cxnId="{83D8EF5D-0442-4871-B0FC-B7F7984831C5}">
      <dgm:prSet/>
      <dgm:spPr/>
      <dgm:t>
        <a:bodyPr/>
        <a:lstStyle/>
        <a:p>
          <a:endParaRPr lang="en-US"/>
        </a:p>
      </dgm:t>
    </dgm:pt>
    <dgm:pt modelId="{7D1A216B-8F0B-4522-810E-79D50F7881AE}">
      <dgm:prSet phldrT="[Text]" custT="1"/>
      <dgm:spPr>
        <a:xfrm rot="5400000">
          <a:off x="6991776" y="-221321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203 m</a:t>
          </a:r>
          <a:r>
            <a:rPr lang="sq-AL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ë</a:t>
          </a: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sues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80BF12D8-D9D2-4F38-9179-184D43F61311}" type="parTrans" cxnId="{03C6E37D-C131-458B-BFC7-CB66FC923506}">
      <dgm:prSet/>
      <dgm:spPr/>
      <dgm:t>
        <a:bodyPr/>
        <a:lstStyle/>
        <a:p>
          <a:endParaRPr lang="en-US"/>
        </a:p>
      </dgm:t>
    </dgm:pt>
    <dgm:pt modelId="{5A6A9679-A1CB-4EC1-B6AC-73CCA7316C22}" type="sibTrans" cxnId="{03C6E37D-C131-458B-BFC7-CB66FC923506}">
      <dgm:prSet/>
      <dgm:spPr/>
      <dgm:t>
        <a:bodyPr/>
        <a:lstStyle/>
        <a:p>
          <a:endParaRPr lang="en-US"/>
        </a:p>
      </dgm:t>
    </dgm:pt>
    <dgm:pt modelId="{0F4124D0-CD9F-4F84-BFAC-4D5E5A29DDA4}">
      <dgm:prSet phldrT="[Text]" custT="1"/>
      <dgm:spPr>
        <a:xfrm>
          <a:off x="0" y="1660021"/>
          <a:ext cx="3868760" cy="789704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endParaRPr lang="en-US" sz="1400" b="1" i="1" baseline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en-US" sz="1600" b="1" i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 DHE ZV/DREJTOR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4390B056-E158-4716-8C73-26BF1A7E3B57}" type="parTrans" cxnId="{998405BC-8FEF-4D95-98A0-8E3F38BD78B6}">
      <dgm:prSet/>
      <dgm:spPr/>
      <dgm:t>
        <a:bodyPr/>
        <a:lstStyle/>
        <a:p>
          <a:endParaRPr lang="en-US"/>
        </a:p>
      </dgm:t>
    </dgm:pt>
    <dgm:pt modelId="{C098A6E6-2F0C-497D-93C5-652B7BCFB714}" type="sibTrans" cxnId="{998405BC-8FEF-4D95-98A0-8E3F38BD78B6}">
      <dgm:prSet/>
      <dgm:spPr/>
      <dgm:t>
        <a:bodyPr/>
        <a:lstStyle/>
        <a:p>
          <a:endParaRPr lang="en-US"/>
        </a:p>
      </dgm:t>
    </dgm:pt>
    <dgm:pt modelId="{2971B868-90E6-4811-959E-B75338809DFC}">
      <dgm:prSet phldrT="[Text]" custT="1"/>
      <dgm:spPr>
        <a:xfrm rot="5400000">
          <a:off x="6991776" y="-138402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49  </a:t>
          </a:r>
          <a:r>
            <a:rPr lang="en-US" sz="2400" b="1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382262B1-A81D-4A0F-BF7D-5FFA3F6F6598}" type="parTrans" cxnId="{6A7BA101-C1A6-4235-83F4-0E337EFF97D1}">
      <dgm:prSet/>
      <dgm:spPr/>
      <dgm:t>
        <a:bodyPr/>
        <a:lstStyle/>
        <a:p>
          <a:endParaRPr lang="en-US"/>
        </a:p>
      </dgm:t>
    </dgm:pt>
    <dgm:pt modelId="{C51DC74F-6A27-4949-88CA-8025A4EB09AA}" type="sibTrans" cxnId="{6A7BA101-C1A6-4235-83F4-0E337EFF97D1}">
      <dgm:prSet/>
      <dgm:spPr/>
      <dgm:t>
        <a:bodyPr/>
        <a:lstStyle/>
        <a:p>
          <a:endParaRPr lang="en-US"/>
        </a:p>
      </dgm:t>
    </dgm:pt>
    <dgm:pt modelId="{D12F3DDA-D006-4FB9-BBA7-6DD1F7BC671E}">
      <dgm:prSet phldrT="[Text]" custT="1"/>
      <dgm:spPr>
        <a:xfrm rot="5400000">
          <a:off x="6991776" y="-138402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Char char="•"/>
          </a:pP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22  </a:t>
          </a:r>
          <a:r>
            <a:rPr lang="en-US" sz="2400" b="1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zv</a:t>
          </a:r>
          <a:r>
            <a:rPr lang="en-US" sz="2400" b="1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/</a:t>
          </a:r>
          <a:r>
            <a:rPr lang="en-US" sz="2400" b="1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55B7D678-B4D4-48BB-A13F-1D30F239F95A}" type="parTrans" cxnId="{914C9375-B8D5-4491-B17A-B968EBE5EA6E}">
      <dgm:prSet/>
      <dgm:spPr/>
      <dgm:t>
        <a:bodyPr/>
        <a:lstStyle/>
        <a:p>
          <a:endParaRPr lang="en-US"/>
        </a:p>
      </dgm:t>
    </dgm:pt>
    <dgm:pt modelId="{B36A80C8-B204-4449-B227-B69408ADBAF5}" type="sibTrans" cxnId="{914C9375-B8D5-4491-B17A-B968EBE5EA6E}">
      <dgm:prSet/>
      <dgm:spPr/>
      <dgm:t>
        <a:bodyPr/>
        <a:lstStyle/>
        <a:p>
          <a:endParaRPr lang="en-US"/>
        </a:p>
      </dgm:t>
    </dgm:pt>
    <dgm:pt modelId="{DB861C4F-79DA-4678-A68B-1AFB5A5E13DB}">
      <dgm:prSet custT="1"/>
      <dgm:spPr>
        <a:xfrm>
          <a:off x="0" y="2489211"/>
          <a:ext cx="3868760" cy="789704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en-US" sz="1600" b="1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SHËRBIM</a:t>
          </a:r>
          <a:r>
            <a:rPr lang="en-US" sz="1600" b="1" i="1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PSIKO SOCIAL /OFICER SIGURIE</a:t>
          </a:r>
          <a:endParaRPr lang="en-US" sz="1600" b="1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CFBE770-1BFB-4908-A565-70CEB6CF64CC}" type="parTrans" cxnId="{FF98DA70-D133-47B4-B559-2E1705B7658B}">
      <dgm:prSet/>
      <dgm:spPr/>
      <dgm:t>
        <a:bodyPr/>
        <a:lstStyle/>
        <a:p>
          <a:endParaRPr lang="en-US"/>
        </a:p>
      </dgm:t>
    </dgm:pt>
    <dgm:pt modelId="{73BD2F52-EE62-43FF-81E4-27EBC45C6588}" type="sibTrans" cxnId="{FF98DA70-D133-47B4-B559-2E1705B7658B}">
      <dgm:prSet/>
      <dgm:spPr/>
      <dgm:t>
        <a:bodyPr/>
        <a:lstStyle/>
        <a:p>
          <a:endParaRPr lang="en-US"/>
        </a:p>
      </dgm:t>
    </dgm:pt>
    <dgm:pt modelId="{4918D712-28BF-441C-B07C-04A96016A067}">
      <dgm:prSet custT="1"/>
      <dgm:spPr>
        <a:xfrm rot="5400000">
          <a:off x="6991776" y="-55483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None/>
          </a:pPr>
          <a:r>
            <a:rPr lang="en-US" sz="2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22</a:t>
          </a: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Shërbim</a:t>
          </a: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Psiko</a:t>
          </a:r>
          <a:r>
            <a:rPr lang="en-US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-Social</a:t>
          </a:r>
          <a:endParaRPr 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EB33C76F-55BE-4CE9-BFFD-D7A21AB77EA8}" type="parTrans" cxnId="{3D8D4B05-953D-4B35-9C3F-15FE7597EDA6}">
      <dgm:prSet/>
      <dgm:spPr/>
      <dgm:t>
        <a:bodyPr/>
        <a:lstStyle/>
        <a:p>
          <a:endParaRPr lang="en-US"/>
        </a:p>
      </dgm:t>
    </dgm:pt>
    <dgm:pt modelId="{3E3D3B21-647D-47BB-8689-1EF477967F59}" type="sibTrans" cxnId="{3D8D4B05-953D-4B35-9C3F-15FE7597EDA6}">
      <dgm:prSet/>
      <dgm:spPr/>
      <dgm:t>
        <a:bodyPr/>
        <a:lstStyle/>
        <a:p>
          <a:endParaRPr lang="en-US"/>
        </a:p>
      </dgm:t>
    </dgm:pt>
    <dgm:pt modelId="{C1D62ABB-C47C-4562-8592-497E4966BBB8}">
      <dgm:prSet custT="1"/>
      <dgm:spPr>
        <a:xfrm rot="5400000">
          <a:off x="6991776" y="-554834"/>
          <a:ext cx="631763" cy="6877796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  <dgm:t>
        <a:bodyPr/>
        <a:lstStyle/>
        <a:p>
          <a:pPr>
            <a:buNone/>
          </a:pPr>
          <a:r>
            <a:rPr lang="en-US" sz="24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 6   Oficer Sigurie</a:t>
          </a:r>
          <a:endParaRPr lang="en-US" sz="2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gm:t>
    </dgm:pt>
    <dgm:pt modelId="{9D955A7B-DEE4-4FA4-8BB2-EA1708DC5033}" type="parTrans" cxnId="{5EBA77A0-F350-4355-B6BD-3102436DB259}">
      <dgm:prSet/>
      <dgm:spPr/>
      <dgm:t>
        <a:bodyPr/>
        <a:lstStyle/>
        <a:p>
          <a:endParaRPr lang="en-US"/>
        </a:p>
      </dgm:t>
    </dgm:pt>
    <dgm:pt modelId="{CA5FEFBF-BFFD-43EC-938D-67AE7528621A}" type="sibTrans" cxnId="{5EBA77A0-F350-4355-B6BD-3102436DB259}">
      <dgm:prSet/>
      <dgm:spPr/>
      <dgm:t>
        <a:bodyPr/>
        <a:lstStyle/>
        <a:p>
          <a:endParaRPr lang="en-US"/>
        </a:p>
      </dgm:t>
    </dgm:pt>
    <dgm:pt modelId="{27062958-EA5C-4393-81DF-A04DD8DDA2C5}" type="pres">
      <dgm:prSet presAssocID="{1F2F7261-AA57-45CE-89F9-60CCB6098BB0}" presName="Name0" presStyleCnt="0">
        <dgm:presLayoutVars>
          <dgm:dir/>
          <dgm:animLvl val="lvl"/>
          <dgm:resizeHandles val="exact"/>
        </dgm:presLayoutVars>
      </dgm:prSet>
      <dgm:spPr/>
    </dgm:pt>
    <dgm:pt modelId="{EE06991C-2B74-433D-AF72-7F83A5D0F451}" type="pres">
      <dgm:prSet presAssocID="{A74D4A6F-9D67-4E54-9097-FAF44D99E0B0}" presName="linNode" presStyleCnt="0"/>
      <dgm:spPr/>
    </dgm:pt>
    <dgm:pt modelId="{3AE183AC-EF6E-436E-8591-D51916FAE96F}" type="pres">
      <dgm:prSet presAssocID="{A74D4A6F-9D67-4E54-9097-FAF44D99E0B0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21FFEE60-A568-417C-AA84-1C2DB97512CB}" type="pres">
      <dgm:prSet presAssocID="{A74D4A6F-9D67-4E54-9097-FAF44D99E0B0}" presName="descendantText" presStyleLbl="alignAccFollowNode1" presStyleIdx="0" presStyleCnt="4">
        <dgm:presLayoutVars>
          <dgm:bulletEnabled val="1"/>
        </dgm:presLayoutVars>
      </dgm:prSet>
      <dgm:spPr/>
    </dgm:pt>
    <dgm:pt modelId="{2286AE82-A8A9-40C0-894F-F4C2BF6FEB9B}" type="pres">
      <dgm:prSet presAssocID="{EDDC5306-0294-4F0A-94F5-E04C9FFE1BA0}" presName="sp" presStyleCnt="0"/>
      <dgm:spPr/>
    </dgm:pt>
    <dgm:pt modelId="{7DED6F80-948D-4F0E-B31C-A20E11EED731}" type="pres">
      <dgm:prSet presAssocID="{AB531A82-F1AF-46DD-A727-7CD443DFCD20}" presName="linNode" presStyleCnt="0"/>
      <dgm:spPr/>
    </dgm:pt>
    <dgm:pt modelId="{66949D5B-DFD9-4A8E-B272-5855D6D1ED00}" type="pres">
      <dgm:prSet presAssocID="{AB531A82-F1AF-46DD-A727-7CD443DFCD2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A11649B8-0522-4620-822F-8EFA0FCB7AE2}" type="pres">
      <dgm:prSet presAssocID="{AB531A82-F1AF-46DD-A727-7CD443DFCD20}" presName="descendantText" presStyleLbl="alignAccFollowNode1" presStyleIdx="1" presStyleCnt="4">
        <dgm:presLayoutVars>
          <dgm:bulletEnabled val="1"/>
        </dgm:presLayoutVars>
      </dgm:prSet>
      <dgm:spPr/>
    </dgm:pt>
    <dgm:pt modelId="{F05071E9-5373-4F56-9C4D-80F66FA9319A}" type="pres">
      <dgm:prSet presAssocID="{FB345917-59E5-4E7F-901B-CCC0C6C8A234}" presName="sp" presStyleCnt="0"/>
      <dgm:spPr/>
    </dgm:pt>
    <dgm:pt modelId="{0F0FE217-892C-4765-BA55-803E38BCD3FD}" type="pres">
      <dgm:prSet presAssocID="{0F4124D0-CD9F-4F84-BFAC-4D5E5A29DDA4}" presName="linNode" presStyleCnt="0"/>
      <dgm:spPr/>
    </dgm:pt>
    <dgm:pt modelId="{96179503-D486-43B8-A921-CF8181EE669C}" type="pres">
      <dgm:prSet presAssocID="{0F4124D0-CD9F-4F84-BFAC-4D5E5A29DDA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D6CA4724-1A25-48B4-B626-36C322991060}" type="pres">
      <dgm:prSet presAssocID="{0F4124D0-CD9F-4F84-BFAC-4D5E5A29DDA4}" presName="descendantText" presStyleLbl="alignAccFollowNode1" presStyleIdx="2" presStyleCnt="4" custLinFactNeighborX="465" custLinFactNeighborY="-3862">
        <dgm:presLayoutVars>
          <dgm:bulletEnabled val="1"/>
        </dgm:presLayoutVars>
      </dgm:prSet>
      <dgm:spPr/>
    </dgm:pt>
    <dgm:pt modelId="{31544096-F395-4EE6-B435-411FBDD44A11}" type="pres">
      <dgm:prSet presAssocID="{C098A6E6-2F0C-497D-93C5-652B7BCFB714}" presName="sp" presStyleCnt="0"/>
      <dgm:spPr/>
    </dgm:pt>
    <dgm:pt modelId="{41ADF765-D0BB-4526-91AE-AA09D0B0FFC7}" type="pres">
      <dgm:prSet presAssocID="{DB861C4F-79DA-4678-A68B-1AFB5A5E13DB}" presName="linNode" presStyleCnt="0"/>
      <dgm:spPr/>
    </dgm:pt>
    <dgm:pt modelId="{1D4E1321-CE9C-4DEC-9C76-2642DFE1968C}" type="pres">
      <dgm:prSet presAssocID="{DB861C4F-79DA-4678-A68B-1AFB5A5E13DB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F66A0A47-7329-460D-B5DF-DC1681FA68CF}" type="pres">
      <dgm:prSet presAssocID="{DB861C4F-79DA-4678-A68B-1AFB5A5E13DB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6A7BA101-C1A6-4235-83F4-0E337EFF97D1}" srcId="{0F4124D0-CD9F-4F84-BFAC-4D5E5A29DDA4}" destId="{2971B868-90E6-4811-959E-B75338809DFC}" srcOrd="0" destOrd="0" parTransId="{382262B1-A81D-4A0F-BF7D-5FFA3F6F6598}" sibTransId="{C51DC74F-6A27-4949-88CA-8025A4EB09AA}"/>
    <dgm:cxn modelId="{3D8D4B05-953D-4B35-9C3F-15FE7597EDA6}" srcId="{DB861C4F-79DA-4678-A68B-1AFB5A5E13DB}" destId="{4918D712-28BF-441C-B07C-04A96016A067}" srcOrd="0" destOrd="0" parTransId="{EB33C76F-55BE-4CE9-BFFD-D7A21AB77EA8}" sibTransId="{3E3D3B21-647D-47BB-8689-1EF477967F59}"/>
    <dgm:cxn modelId="{6F4F1220-D4A5-4E8D-926B-E3CD190AE982}" srcId="{1F2F7261-AA57-45CE-89F9-60CCB6098BB0}" destId="{A74D4A6F-9D67-4E54-9097-FAF44D99E0B0}" srcOrd="0" destOrd="0" parTransId="{B514796D-74DA-46B4-85D3-85B6042FA219}" sibTransId="{EDDC5306-0294-4F0A-94F5-E04C9FFE1BA0}"/>
    <dgm:cxn modelId="{38EF0823-4B25-4BE4-A724-55A00490D500}" type="presOf" srcId="{A74D4A6F-9D67-4E54-9097-FAF44D99E0B0}" destId="{3AE183AC-EF6E-436E-8591-D51916FAE96F}" srcOrd="0" destOrd="0" presId="urn:microsoft.com/office/officeart/2005/8/layout/vList5"/>
    <dgm:cxn modelId="{E827DC24-CF06-4C4A-BCEB-A75407BE23EE}" type="presOf" srcId="{D12F3DDA-D006-4FB9-BBA7-6DD1F7BC671E}" destId="{D6CA4724-1A25-48B4-B626-36C322991060}" srcOrd="0" destOrd="1" presId="urn:microsoft.com/office/officeart/2005/8/layout/vList5"/>
    <dgm:cxn modelId="{83D8EF5D-0442-4871-B0FC-B7F7984831C5}" srcId="{1F2F7261-AA57-45CE-89F9-60CCB6098BB0}" destId="{AB531A82-F1AF-46DD-A727-7CD443DFCD20}" srcOrd="1" destOrd="0" parTransId="{D5587D38-3A5D-4845-AB06-C99C5623F8B6}" sibTransId="{FB345917-59E5-4E7F-901B-CCC0C6C8A234}"/>
    <dgm:cxn modelId="{FF98DA70-D133-47B4-B559-2E1705B7658B}" srcId="{1F2F7261-AA57-45CE-89F9-60CCB6098BB0}" destId="{DB861C4F-79DA-4678-A68B-1AFB5A5E13DB}" srcOrd="3" destOrd="0" parTransId="{9CFBE770-1BFB-4908-A565-70CEB6CF64CC}" sibTransId="{73BD2F52-EE62-43FF-81E4-27EBC45C6588}"/>
    <dgm:cxn modelId="{6033EA71-75D9-406F-8570-9239D31C6E12}" type="presOf" srcId="{1F2F7261-AA57-45CE-89F9-60CCB6098BB0}" destId="{27062958-EA5C-4393-81DF-A04DD8DDA2C5}" srcOrd="0" destOrd="0" presId="urn:microsoft.com/office/officeart/2005/8/layout/vList5"/>
    <dgm:cxn modelId="{7D295F75-7363-48DE-BF41-696623E13D17}" type="presOf" srcId="{DB861C4F-79DA-4678-A68B-1AFB5A5E13DB}" destId="{1D4E1321-CE9C-4DEC-9C76-2642DFE1968C}" srcOrd="0" destOrd="0" presId="urn:microsoft.com/office/officeart/2005/8/layout/vList5"/>
    <dgm:cxn modelId="{914C9375-B8D5-4491-B17A-B968EBE5EA6E}" srcId="{0F4124D0-CD9F-4F84-BFAC-4D5E5A29DDA4}" destId="{D12F3DDA-D006-4FB9-BBA7-6DD1F7BC671E}" srcOrd="1" destOrd="0" parTransId="{55B7D678-B4D4-48BB-A13F-1D30F239F95A}" sibTransId="{B36A80C8-B204-4449-B227-B69408ADBAF5}"/>
    <dgm:cxn modelId="{80CC3F56-23B1-4C2F-9345-1410C0DA8BA4}" type="presOf" srcId="{0F4124D0-CD9F-4F84-BFAC-4D5E5A29DDA4}" destId="{96179503-D486-43B8-A921-CF8181EE669C}" srcOrd="0" destOrd="0" presId="urn:microsoft.com/office/officeart/2005/8/layout/vList5"/>
    <dgm:cxn modelId="{03C6E37D-C131-458B-BFC7-CB66FC923506}" srcId="{AB531A82-F1AF-46DD-A727-7CD443DFCD20}" destId="{7D1A216B-8F0B-4522-810E-79D50F7881AE}" srcOrd="0" destOrd="0" parTransId="{80BF12D8-D9D2-4F38-9179-184D43F61311}" sibTransId="{5A6A9679-A1CB-4EC1-B6AC-73CCA7316C22}"/>
    <dgm:cxn modelId="{30991E81-F2AC-4774-93F0-FA8BAD2F9161}" type="presOf" srcId="{7D1A216B-8F0B-4522-810E-79D50F7881AE}" destId="{A11649B8-0522-4620-822F-8EFA0FCB7AE2}" srcOrd="0" destOrd="0" presId="urn:microsoft.com/office/officeart/2005/8/layout/vList5"/>
    <dgm:cxn modelId="{D3149B84-39C7-4C7F-B964-F0BB5D12EC43}" srcId="{A74D4A6F-9D67-4E54-9097-FAF44D99E0B0}" destId="{375DE681-11E2-4FEE-922B-7EF315F8DE67}" srcOrd="0" destOrd="0" parTransId="{9965D14A-4088-4972-A14C-7253BA2FE9B1}" sibTransId="{772F9CC6-5BA4-4CF5-9182-54E5083EF858}"/>
    <dgm:cxn modelId="{5EBA77A0-F350-4355-B6BD-3102436DB259}" srcId="{DB861C4F-79DA-4678-A68B-1AFB5A5E13DB}" destId="{C1D62ABB-C47C-4562-8592-497E4966BBB8}" srcOrd="1" destOrd="0" parTransId="{9D955A7B-DEE4-4FA4-8BB2-EA1708DC5033}" sibTransId="{CA5FEFBF-BFFD-43EC-938D-67AE7528621A}"/>
    <dgm:cxn modelId="{89E6CDBB-849E-401D-967F-39D49B8221F5}" type="presOf" srcId="{AB531A82-F1AF-46DD-A727-7CD443DFCD20}" destId="{66949D5B-DFD9-4A8E-B272-5855D6D1ED00}" srcOrd="0" destOrd="0" presId="urn:microsoft.com/office/officeart/2005/8/layout/vList5"/>
    <dgm:cxn modelId="{998405BC-8FEF-4D95-98A0-8E3F38BD78B6}" srcId="{1F2F7261-AA57-45CE-89F9-60CCB6098BB0}" destId="{0F4124D0-CD9F-4F84-BFAC-4D5E5A29DDA4}" srcOrd="2" destOrd="0" parTransId="{4390B056-E158-4716-8C73-26BF1A7E3B57}" sibTransId="{C098A6E6-2F0C-497D-93C5-652B7BCFB714}"/>
    <dgm:cxn modelId="{16E5FCC4-C8B0-43BD-9927-93DF7C0ABA7D}" type="presOf" srcId="{2971B868-90E6-4811-959E-B75338809DFC}" destId="{D6CA4724-1A25-48B4-B626-36C322991060}" srcOrd="0" destOrd="0" presId="urn:microsoft.com/office/officeart/2005/8/layout/vList5"/>
    <dgm:cxn modelId="{9D5028D2-1D77-40FC-916F-CBC158E44F0A}" type="presOf" srcId="{375DE681-11E2-4FEE-922B-7EF315F8DE67}" destId="{21FFEE60-A568-417C-AA84-1C2DB97512CB}" srcOrd="0" destOrd="0" presId="urn:microsoft.com/office/officeart/2005/8/layout/vList5"/>
    <dgm:cxn modelId="{E2EB1CE9-092E-4DD8-B8DA-6C8112B7A815}" type="presOf" srcId="{C1D62ABB-C47C-4562-8592-497E4966BBB8}" destId="{F66A0A47-7329-460D-B5DF-DC1681FA68CF}" srcOrd="0" destOrd="1" presId="urn:microsoft.com/office/officeart/2005/8/layout/vList5"/>
    <dgm:cxn modelId="{86A78AFE-0882-4D00-8064-1769AF2E66FB}" type="presOf" srcId="{4918D712-28BF-441C-B07C-04A96016A067}" destId="{F66A0A47-7329-460D-B5DF-DC1681FA68CF}" srcOrd="0" destOrd="0" presId="urn:microsoft.com/office/officeart/2005/8/layout/vList5"/>
    <dgm:cxn modelId="{42988A86-395C-45B5-8FB0-24DCDDFF7C7E}" type="presParOf" srcId="{27062958-EA5C-4393-81DF-A04DD8DDA2C5}" destId="{EE06991C-2B74-433D-AF72-7F83A5D0F451}" srcOrd="0" destOrd="0" presId="urn:microsoft.com/office/officeart/2005/8/layout/vList5"/>
    <dgm:cxn modelId="{0A417B7D-7191-4FA1-AE52-2E80AC0AFD0D}" type="presParOf" srcId="{EE06991C-2B74-433D-AF72-7F83A5D0F451}" destId="{3AE183AC-EF6E-436E-8591-D51916FAE96F}" srcOrd="0" destOrd="0" presId="urn:microsoft.com/office/officeart/2005/8/layout/vList5"/>
    <dgm:cxn modelId="{F4157B97-75BB-4259-85F9-25416C36A87B}" type="presParOf" srcId="{EE06991C-2B74-433D-AF72-7F83A5D0F451}" destId="{21FFEE60-A568-417C-AA84-1C2DB97512CB}" srcOrd="1" destOrd="0" presId="urn:microsoft.com/office/officeart/2005/8/layout/vList5"/>
    <dgm:cxn modelId="{C901530F-93D5-4809-975D-DAE63A7B2A9A}" type="presParOf" srcId="{27062958-EA5C-4393-81DF-A04DD8DDA2C5}" destId="{2286AE82-A8A9-40C0-894F-F4C2BF6FEB9B}" srcOrd="1" destOrd="0" presId="urn:microsoft.com/office/officeart/2005/8/layout/vList5"/>
    <dgm:cxn modelId="{A4901C21-57F2-4107-8470-F58A2FDEDD9D}" type="presParOf" srcId="{27062958-EA5C-4393-81DF-A04DD8DDA2C5}" destId="{7DED6F80-948D-4F0E-B31C-A20E11EED731}" srcOrd="2" destOrd="0" presId="urn:microsoft.com/office/officeart/2005/8/layout/vList5"/>
    <dgm:cxn modelId="{634719BC-EB43-4D08-AE6F-97A5B1FFBA25}" type="presParOf" srcId="{7DED6F80-948D-4F0E-B31C-A20E11EED731}" destId="{66949D5B-DFD9-4A8E-B272-5855D6D1ED00}" srcOrd="0" destOrd="0" presId="urn:microsoft.com/office/officeart/2005/8/layout/vList5"/>
    <dgm:cxn modelId="{0787F138-49C7-46DD-BEBA-00F8DBD125E0}" type="presParOf" srcId="{7DED6F80-948D-4F0E-B31C-A20E11EED731}" destId="{A11649B8-0522-4620-822F-8EFA0FCB7AE2}" srcOrd="1" destOrd="0" presId="urn:microsoft.com/office/officeart/2005/8/layout/vList5"/>
    <dgm:cxn modelId="{78513977-D987-45C1-B7F7-27BE362949B3}" type="presParOf" srcId="{27062958-EA5C-4393-81DF-A04DD8DDA2C5}" destId="{F05071E9-5373-4F56-9C4D-80F66FA9319A}" srcOrd="3" destOrd="0" presId="urn:microsoft.com/office/officeart/2005/8/layout/vList5"/>
    <dgm:cxn modelId="{A280897D-D308-477A-8CFA-60491546116D}" type="presParOf" srcId="{27062958-EA5C-4393-81DF-A04DD8DDA2C5}" destId="{0F0FE217-892C-4765-BA55-803E38BCD3FD}" srcOrd="4" destOrd="0" presId="urn:microsoft.com/office/officeart/2005/8/layout/vList5"/>
    <dgm:cxn modelId="{681BB08A-AEF5-42C0-B8C4-1202D5EDC3A8}" type="presParOf" srcId="{0F0FE217-892C-4765-BA55-803E38BCD3FD}" destId="{96179503-D486-43B8-A921-CF8181EE669C}" srcOrd="0" destOrd="0" presId="urn:microsoft.com/office/officeart/2005/8/layout/vList5"/>
    <dgm:cxn modelId="{BAA35877-0F0F-4AFF-8B02-7E019245849B}" type="presParOf" srcId="{0F0FE217-892C-4765-BA55-803E38BCD3FD}" destId="{D6CA4724-1A25-48B4-B626-36C322991060}" srcOrd="1" destOrd="0" presId="urn:microsoft.com/office/officeart/2005/8/layout/vList5"/>
    <dgm:cxn modelId="{EB28FF39-5D6E-4C43-8AC0-788CBED76C33}" type="presParOf" srcId="{27062958-EA5C-4393-81DF-A04DD8DDA2C5}" destId="{31544096-F395-4EE6-B435-411FBDD44A11}" srcOrd="5" destOrd="0" presId="urn:microsoft.com/office/officeart/2005/8/layout/vList5"/>
    <dgm:cxn modelId="{6A26E2E5-0CCE-4E0D-94CD-EC8B96C978BD}" type="presParOf" srcId="{27062958-EA5C-4393-81DF-A04DD8DDA2C5}" destId="{41ADF765-D0BB-4526-91AE-AA09D0B0FFC7}" srcOrd="6" destOrd="0" presId="urn:microsoft.com/office/officeart/2005/8/layout/vList5"/>
    <dgm:cxn modelId="{B3FE3F44-8CAC-480F-B38E-B19D59CF9247}" type="presParOf" srcId="{41ADF765-D0BB-4526-91AE-AA09D0B0FFC7}" destId="{1D4E1321-CE9C-4DEC-9C76-2642DFE1968C}" srcOrd="0" destOrd="0" presId="urn:microsoft.com/office/officeart/2005/8/layout/vList5"/>
    <dgm:cxn modelId="{19E6A7C2-A933-4CBA-995A-763B2DEFD17A}" type="presParOf" srcId="{41ADF765-D0BB-4526-91AE-AA09D0B0FFC7}" destId="{F66A0A47-7329-460D-B5DF-DC1681FA68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AF82CE-B47F-4259-90C0-E75287DEC3A9}" type="doc">
      <dgm:prSet loTypeId="urn:microsoft.com/office/officeart/2005/8/layout/pyramid2" loCatId="list" qsTypeId="urn:microsoft.com/office/officeart/2005/8/quickstyle/simple1" qsCatId="simple" csTypeId="urn:microsoft.com/office/officeart/2005/8/colors/accent3_5" csCatId="accent3" phldr="1"/>
      <dgm:spPr/>
    </dgm:pt>
    <dgm:pt modelId="{B998C6A8-5A4F-4F7B-81B7-D51CA7E28C98}">
      <dgm:prSet phldrT="[Text]"/>
      <dgm:spPr/>
      <dgm:t>
        <a:bodyPr/>
        <a:lstStyle/>
        <a:p>
          <a:r>
            <a:rPr lang="en-US" dirty="0" err="1"/>
            <a:t>Mësues</a:t>
          </a:r>
          <a:r>
            <a:rPr lang="en-US" dirty="0"/>
            <a:t> </a:t>
          </a:r>
          <a:r>
            <a:rPr lang="en-US" dirty="0" err="1"/>
            <a:t>mjeshtër</a:t>
          </a:r>
          <a:r>
            <a:rPr lang="en-US" dirty="0"/>
            <a:t> 44</a:t>
          </a:r>
        </a:p>
      </dgm:t>
    </dgm:pt>
    <dgm:pt modelId="{C88EA156-C057-445D-8D44-AE668A3B08D1}" type="parTrans" cxnId="{E242AF4E-ED57-4671-8CE6-AAB001717927}">
      <dgm:prSet/>
      <dgm:spPr/>
      <dgm:t>
        <a:bodyPr/>
        <a:lstStyle/>
        <a:p>
          <a:endParaRPr lang="en-US"/>
        </a:p>
      </dgm:t>
    </dgm:pt>
    <dgm:pt modelId="{03767EBC-164E-488D-90D3-2E1E4901F7FD}" type="sibTrans" cxnId="{E242AF4E-ED57-4671-8CE6-AAB001717927}">
      <dgm:prSet/>
      <dgm:spPr/>
      <dgm:t>
        <a:bodyPr/>
        <a:lstStyle/>
        <a:p>
          <a:endParaRPr lang="en-US"/>
        </a:p>
      </dgm:t>
    </dgm:pt>
    <dgm:pt modelId="{3FC158AD-4648-490A-A92C-5B1ED855A10D}">
      <dgm:prSet phldrT="[Text]"/>
      <dgm:spPr/>
      <dgm:t>
        <a:bodyPr/>
        <a:lstStyle/>
        <a:p>
          <a:r>
            <a:rPr lang="en-US" dirty="0" err="1"/>
            <a:t>Mësues</a:t>
          </a:r>
          <a:r>
            <a:rPr lang="en-US" dirty="0"/>
            <a:t> specialist 37</a:t>
          </a:r>
        </a:p>
      </dgm:t>
    </dgm:pt>
    <dgm:pt modelId="{5B30F29A-45FD-489C-8005-AFD1FE3636FE}" type="parTrans" cxnId="{48954759-EE68-4D61-979A-9B607B8BFA40}">
      <dgm:prSet/>
      <dgm:spPr/>
      <dgm:t>
        <a:bodyPr/>
        <a:lstStyle/>
        <a:p>
          <a:endParaRPr lang="en-US"/>
        </a:p>
      </dgm:t>
    </dgm:pt>
    <dgm:pt modelId="{8751D374-FA48-41D1-8981-1DBAAAB898A3}" type="sibTrans" cxnId="{48954759-EE68-4D61-979A-9B607B8BFA40}">
      <dgm:prSet/>
      <dgm:spPr/>
      <dgm:t>
        <a:bodyPr/>
        <a:lstStyle/>
        <a:p>
          <a:endParaRPr lang="en-US"/>
        </a:p>
      </dgm:t>
    </dgm:pt>
    <dgm:pt modelId="{7B58AEC5-0CAB-4695-83F7-2818A260714E}">
      <dgm:prSet phldrT="[Text]"/>
      <dgm:spPr/>
      <dgm:t>
        <a:bodyPr/>
        <a:lstStyle/>
        <a:p>
          <a:r>
            <a:rPr lang="en-US" dirty="0" err="1"/>
            <a:t>Mësues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kualifikuar</a:t>
          </a:r>
          <a:r>
            <a:rPr lang="en-US" dirty="0"/>
            <a:t> 38</a:t>
          </a:r>
        </a:p>
      </dgm:t>
    </dgm:pt>
    <dgm:pt modelId="{F2F14F5D-B707-43B3-B951-89C61E9A48BB}" type="parTrans" cxnId="{0AC7AD22-A4A3-479A-946D-8DB1B80D6156}">
      <dgm:prSet/>
      <dgm:spPr/>
      <dgm:t>
        <a:bodyPr/>
        <a:lstStyle/>
        <a:p>
          <a:endParaRPr lang="en-US"/>
        </a:p>
      </dgm:t>
    </dgm:pt>
    <dgm:pt modelId="{32ED9E87-4173-4CC2-8DEF-AE66E8CA8C61}" type="sibTrans" cxnId="{0AC7AD22-A4A3-479A-946D-8DB1B80D6156}">
      <dgm:prSet/>
      <dgm:spPr/>
      <dgm:t>
        <a:bodyPr/>
        <a:lstStyle/>
        <a:p>
          <a:endParaRPr lang="en-US"/>
        </a:p>
      </dgm:t>
    </dgm:pt>
    <dgm:pt modelId="{751EB3E5-9551-4171-B26B-43637C13A131}" type="pres">
      <dgm:prSet presAssocID="{C5AF82CE-B47F-4259-90C0-E75287DEC3A9}" presName="compositeShape" presStyleCnt="0">
        <dgm:presLayoutVars>
          <dgm:dir/>
          <dgm:resizeHandles/>
        </dgm:presLayoutVars>
      </dgm:prSet>
      <dgm:spPr/>
    </dgm:pt>
    <dgm:pt modelId="{B4DA6F37-2B6A-4468-8CF6-29D6BD88946C}" type="pres">
      <dgm:prSet presAssocID="{C5AF82CE-B47F-4259-90C0-E75287DEC3A9}" presName="pyramid" presStyleLbl="node1" presStyleIdx="0" presStyleCnt="1"/>
      <dgm:spPr/>
    </dgm:pt>
    <dgm:pt modelId="{D7360A51-8ED7-41A3-B7F3-788F348FA30F}" type="pres">
      <dgm:prSet presAssocID="{C5AF82CE-B47F-4259-90C0-E75287DEC3A9}" presName="theList" presStyleCnt="0"/>
      <dgm:spPr/>
    </dgm:pt>
    <dgm:pt modelId="{A0CEFA76-8C69-4C76-BD01-2B24DE1EF0A0}" type="pres">
      <dgm:prSet presAssocID="{B998C6A8-5A4F-4F7B-81B7-D51CA7E28C98}" presName="aNode" presStyleLbl="fgAcc1" presStyleIdx="0" presStyleCnt="3">
        <dgm:presLayoutVars>
          <dgm:bulletEnabled val="1"/>
        </dgm:presLayoutVars>
      </dgm:prSet>
      <dgm:spPr/>
    </dgm:pt>
    <dgm:pt modelId="{55847BD3-C05F-4D82-B70F-27A7D8BEC53E}" type="pres">
      <dgm:prSet presAssocID="{B998C6A8-5A4F-4F7B-81B7-D51CA7E28C98}" presName="aSpace" presStyleCnt="0"/>
      <dgm:spPr/>
    </dgm:pt>
    <dgm:pt modelId="{122310AC-E60F-4AD2-BF61-E8415F43848A}" type="pres">
      <dgm:prSet presAssocID="{3FC158AD-4648-490A-A92C-5B1ED855A10D}" presName="aNode" presStyleLbl="fgAcc1" presStyleIdx="1" presStyleCnt="3">
        <dgm:presLayoutVars>
          <dgm:bulletEnabled val="1"/>
        </dgm:presLayoutVars>
      </dgm:prSet>
      <dgm:spPr/>
    </dgm:pt>
    <dgm:pt modelId="{80C7BC86-47B1-4E39-9B8A-D72C1F8EA00C}" type="pres">
      <dgm:prSet presAssocID="{3FC158AD-4648-490A-A92C-5B1ED855A10D}" presName="aSpace" presStyleCnt="0"/>
      <dgm:spPr/>
    </dgm:pt>
    <dgm:pt modelId="{43E3F71E-EC5E-4A2E-94E8-A702519A8EDE}" type="pres">
      <dgm:prSet presAssocID="{7B58AEC5-0CAB-4695-83F7-2818A260714E}" presName="aNode" presStyleLbl="fgAcc1" presStyleIdx="2" presStyleCnt="3">
        <dgm:presLayoutVars>
          <dgm:bulletEnabled val="1"/>
        </dgm:presLayoutVars>
      </dgm:prSet>
      <dgm:spPr/>
    </dgm:pt>
    <dgm:pt modelId="{C59E9005-8291-4FC7-8E63-C18F71EA1406}" type="pres">
      <dgm:prSet presAssocID="{7B58AEC5-0CAB-4695-83F7-2818A260714E}" presName="aSpace" presStyleCnt="0"/>
      <dgm:spPr/>
    </dgm:pt>
  </dgm:ptLst>
  <dgm:cxnLst>
    <dgm:cxn modelId="{0AC7AD22-A4A3-479A-946D-8DB1B80D6156}" srcId="{C5AF82CE-B47F-4259-90C0-E75287DEC3A9}" destId="{7B58AEC5-0CAB-4695-83F7-2818A260714E}" srcOrd="2" destOrd="0" parTransId="{F2F14F5D-B707-43B3-B951-89C61E9A48BB}" sibTransId="{32ED9E87-4173-4CC2-8DEF-AE66E8CA8C61}"/>
    <dgm:cxn modelId="{3AD1AA29-8F1F-48D8-9938-F70AC3FFD173}" type="presOf" srcId="{B998C6A8-5A4F-4F7B-81B7-D51CA7E28C98}" destId="{A0CEFA76-8C69-4C76-BD01-2B24DE1EF0A0}" srcOrd="0" destOrd="0" presId="urn:microsoft.com/office/officeart/2005/8/layout/pyramid2"/>
    <dgm:cxn modelId="{90ACB32B-B573-49C8-8846-158D66558E31}" type="presOf" srcId="{C5AF82CE-B47F-4259-90C0-E75287DEC3A9}" destId="{751EB3E5-9551-4171-B26B-43637C13A131}" srcOrd="0" destOrd="0" presId="urn:microsoft.com/office/officeart/2005/8/layout/pyramid2"/>
    <dgm:cxn modelId="{E242AF4E-ED57-4671-8CE6-AAB001717927}" srcId="{C5AF82CE-B47F-4259-90C0-E75287DEC3A9}" destId="{B998C6A8-5A4F-4F7B-81B7-D51CA7E28C98}" srcOrd="0" destOrd="0" parTransId="{C88EA156-C057-445D-8D44-AE668A3B08D1}" sibTransId="{03767EBC-164E-488D-90D3-2E1E4901F7FD}"/>
    <dgm:cxn modelId="{48954759-EE68-4D61-979A-9B607B8BFA40}" srcId="{C5AF82CE-B47F-4259-90C0-E75287DEC3A9}" destId="{3FC158AD-4648-490A-A92C-5B1ED855A10D}" srcOrd="1" destOrd="0" parTransId="{5B30F29A-45FD-489C-8005-AFD1FE3636FE}" sibTransId="{8751D374-FA48-41D1-8981-1DBAAAB898A3}"/>
    <dgm:cxn modelId="{3B4DACC3-CFD9-4348-B7DB-14F95EEB31C7}" type="presOf" srcId="{3FC158AD-4648-490A-A92C-5B1ED855A10D}" destId="{122310AC-E60F-4AD2-BF61-E8415F43848A}" srcOrd="0" destOrd="0" presId="urn:microsoft.com/office/officeart/2005/8/layout/pyramid2"/>
    <dgm:cxn modelId="{6B462CDD-D9D3-4817-A026-3ECAF99F94F8}" type="presOf" srcId="{7B58AEC5-0CAB-4695-83F7-2818A260714E}" destId="{43E3F71E-EC5E-4A2E-94E8-A702519A8EDE}" srcOrd="0" destOrd="0" presId="urn:microsoft.com/office/officeart/2005/8/layout/pyramid2"/>
    <dgm:cxn modelId="{0715A59A-A885-487D-9972-42BF630FB24E}" type="presParOf" srcId="{751EB3E5-9551-4171-B26B-43637C13A131}" destId="{B4DA6F37-2B6A-4468-8CF6-29D6BD88946C}" srcOrd="0" destOrd="0" presId="urn:microsoft.com/office/officeart/2005/8/layout/pyramid2"/>
    <dgm:cxn modelId="{062BE57A-A933-4A04-BDAC-242BFD9B60DC}" type="presParOf" srcId="{751EB3E5-9551-4171-B26B-43637C13A131}" destId="{D7360A51-8ED7-41A3-B7F3-788F348FA30F}" srcOrd="1" destOrd="0" presId="urn:microsoft.com/office/officeart/2005/8/layout/pyramid2"/>
    <dgm:cxn modelId="{1EC21486-E601-4321-90CC-2FAE817E70A1}" type="presParOf" srcId="{D7360A51-8ED7-41A3-B7F3-788F348FA30F}" destId="{A0CEFA76-8C69-4C76-BD01-2B24DE1EF0A0}" srcOrd="0" destOrd="0" presId="urn:microsoft.com/office/officeart/2005/8/layout/pyramid2"/>
    <dgm:cxn modelId="{F48DD02D-F845-4FA5-864B-DA3AE06B77F3}" type="presParOf" srcId="{D7360A51-8ED7-41A3-B7F3-788F348FA30F}" destId="{55847BD3-C05F-4D82-B70F-27A7D8BEC53E}" srcOrd="1" destOrd="0" presId="urn:microsoft.com/office/officeart/2005/8/layout/pyramid2"/>
    <dgm:cxn modelId="{AA5EE6BC-8E4E-4C0A-94D1-FBC72D8E9466}" type="presParOf" srcId="{D7360A51-8ED7-41A3-B7F3-788F348FA30F}" destId="{122310AC-E60F-4AD2-BF61-E8415F43848A}" srcOrd="2" destOrd="0" presId="urn:microsoft.com/office/officeart/2005/8/layout/pyramid2"/>
    <dgm:cxn modelId="{33565B12-D218-4C0B-AD63-793CBBD8D54D}" type="presParOf" srcId="{D7360A51-8ED7-41A3-B7F3-788F348FA30F}" destId="{80C7BC86-47B1-4E39-9B8A-D72C1F8EA00C}" srcOrd="3" destOrd="0" presId="urn:microsoft.com/office/officeart/2005/8/layout/pyramid2"/>
    <dgm:cxn modelId="{01A95C6A-A7EC-4A35-BDFC-79A887AD9A4A}" type="presParOf" srcId="{D7360A51-8ED7-41A3-B7F3-788F348FA30F}" destId="{43E3F71E-EC5E-4A2E-94E8-A702519A8EDE}" srcOrd="4" destOrd="0" presId="urn:microsoft.com/office/officeart/2005/8/layout/pyramid2"/>
    <dgm:cxn modelId="{103A0231-76B1-409A-B3B3-E10D6A316412}" type="presParOf" srcId="{D7360A51-8ED7-41A3-B7F3-788F348FA30F}" destId="{C59E9005-8291-4FC7-8E63-C18F71EA140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2C3EF-5BA3-4000-BE58-F67D1D40AA44}">
      <dsp:nvSpPr>
        <dsp:cNvPr id="0" name=""/>
        <dsp:cNvSpPr/>
      </dsp:nvSpPr>
      <dsp:spPr>
        <a:xfrm>
          <a:off x="6255594" y="2719588"/>
          <a:ext cx="91440" cy="594215"/>
        </a:xfrm>
        <a:custGeom>
          <a:avLst/>
          <a:gdLst/>
          <a:ahLst/>
          <a:cxnLst/>
          <a:rect l="0" t="0" r="0" b="0"/>
          <a:pathLst>
            <a:path>
              <a:moveTo>
                <a:pt x="78728" y="0"/>
              </a:moveTo>
              <a:lnTo>
                <a:pt x="78728" y="408162"/>
              </a:lnTo>
              <a:lnTo>
                <a:pt x="45720" y="408162"/>
              </a:lnTo>
              <a:lnTo>
                <a:pt x="45720" y="59421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CD4D8-D372-4380-A654-6A79ACCD40F3}">
      <dsp:nvSpPr>
        <dsp:cNvPr id="0" name=""/>
        <dsp:cNvSpPr/>
      </dsp:nvSpPr>
      <dsp:spPr>
        <a:xfrm>
          <a:off x="4073561" y="1278471"/>
          <a:ext cx="2260761" cy="584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048"/>
              </a:lnTo>
              <a:lnTo>
                <a:pt x="2260761" y="398048"/>
              </a:lnTo>
              <a:lnTo>
                <a:pt x="2260761" y="5841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819DD-3CE8-4AF4-8E2B-042D4A974D42}">
      <dsp:nvSpPr>
        <dsp:cNvPr id="0" name=""/>
        <dsp:cNvSpPr/>
      </dsp:nvSpPr>
      <dsp:spPr>
        <a:xfrm>
          <a:off x="1991888" y="2804792"/>
          <a:ext cx="91440" cy="5841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410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08BCB8-D303-44F9-B4DA-042EAE54D99A}">
      <dsp:nvSpPr>
        <dsp:cNvPr id="0" name=""/>
        <dsp:cNvSpPr/>
      </dsp:nvSpPr>
      <dsp:spPr>
        <a:xfrm>
          <a:off x="2037608" y="1278471"/>
          <a:ext cx="2035953" cy="584102"/>
        </a:xfrm>
        <a:custGeom>
          <a:avLst/>
          <a:gdLst/>
          <a:ahLst/>
          <a:cxnLst/>
          <a:rect l="0" t="0" r="0" b="0"/>
          <a:pathLst>
            <a:path>
              <a:moveTo>
                <a:pt x="2035953" y="0"/>
              </a:moveTo>
              <a:lnTo>
                <a:pt x="2035953" y="398048"/>
              </a:lnTo>
              <a:lnTo>
                <a:pt x="0" y="398048"/>
              </a:lnTo>
              <a:lnTo>
                <a:pt x="0" y="58410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8E655-6B16-4965-9632-95FE0EEF3DCE}">
      <dsp:nvSpPr>
        <dsp:cNvPr id="0" name=""/>
        <dsp:cNvSpPr/>
      </dsp:nvSpPr>
      <dsp:spPr>
        <a:xfrm>
          <a:off x="2057523" y="3152"/>
          <a:ext cx="4032075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11C8-87B9-41D6-A165-8CB1B5E87B59}">
      <dsp:nvSpPr>
        <dsp:cNvPr id="0" name=""/>
        <dsp:cNvSpPr/>
      </dsp:nvSpPr>
      <dsp:spPr>
        <a:xfrm>
          <a:off x="2280676" y="215147"/>
          <a:ext cx="4032075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Drejtor</a:t>
          </a:r>
          <a:endParaRPr lang="en-US" sz="2400" b="1" kern="1200" dirty="0"/>
        </a:p>
      </dsp:txBody>
      <dsp:txXfrm>
        <a:off x="2318029" y="252500"/>
        <a:ext cx="3957369" cy="1200612"/>
      </dsp:txXfrm>
    </dsp:sp>
    <dsp:sp modelId="{E32ABA6D-2502-488D-A837-5EBA4158E87F}">
      <dsp:nvSpPr>
        <dsp:cNvPr id="0" name=""/>
        <dsp:cNvSpPr/>
      </dsp:nvSpPr>
      <dsp:spPr>
        <a:xfrm>
          <a:off x="149514" y="1862573"/>
          <a:ext cx="3776188" cy="9422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0DD1A-7E12-49BD-89C3-C8BA06BCDA57}">
      <dsp:nvSpPr>
        <dsp:cNvPr id="0" name=""/>
        <dsp:cNvSpPr/>
      </dsp:nvSpPr>
      <dsp:spPr>
        <a:xfrm>
          <a:off x="372667" y="2074569"/>
          <a:ext cx="3776188" cy="942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Sektori</a:t>
          </a:r>
          <a:r>
            <a:rPr lang="en-US" sz="2400" b="1" kern="1200" dirty="0"/>
            <a:t> </a:t>
          </a:r>
          <a:r>
            <a:rPr lang="en-US" sz="2400" b="1" kern="1200" dirty="0" err="1"/>
            <a:t>i</a:t>
          </a:r>
          <a:r>
            <a:rPr lang="en-US" sz="2400" b="1" kern="1200" dirty="0"/>
            <a:t> </a:t>
          </a:r>
          <a:r>
            <a:rPr lang="en-US" sz="2400" b="1" kern="1200" dirty="0" err="1"/>
            <a:t>Shërbimeve</a:t>
          </a:r>
          <a:endParaRPr lang="en-US" sz="2400" b="1" kern="1200" dirty="0"/>
        </a:p>
      </dsp:txBody>
      <dsp:txXfrm>
        <a:off x="400264" y="2102166"/>
        <a:ext cx="3720994" cy="887024"/>
      </dsp:txXfrm>
    </dsp:sp>
    <dsp:sp modelId="{D3B97E6C-B56A-4C05-82B0-B79E0CEA507C}">
      <dsp:nvSpPr>
        <dsp:cNvPr id="0" name=""/>
        <dsp:cNvSpPr/>
      </dsp:nvSpPr>
      <dsp:spPr>
        <a:xfrm>
          <a:off x="339998" y="3388894"/>
          <a:ext cx="3395219" cy="11832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D1344-8DD9-4EB0-BF82-F03334871EB6}">
      <dsp:nvSpPr>
        <dsp:cNvPr id="0" name=""/>
        <dsp:cNvSpPr/>
      </dsp:nvSpPr>
      <dsp:spPr>
        <a:xfrm>
          <a:off x="563151" y="3600889"/>
          <a:ext cx="3395219" cy="1183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 </a:t>
          </a:r>
          <a:r>
            <a:rPr lang="en-US" sz="1400" kern="1200" dirty="0" err="1"/>
            <a:t>Përgjegjës</a:t>
          </a:r>
          <a:r>
            <a:rPr lang="en-US" sz="1400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Specialist finance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Jurist </a:t>
          </a:r>
        </a:p>
      </dsp:txBody>
      <dsp:txXfrm>
        <a:off x="597806" y="3635544"/>
        <a:ext cx="3325909" cy="1113892"/>
      </dsp:txXfrm>
    </dsp:sp>
    <dsp:sp modelId="{E696435A-B556-4209-83F4-6A0454FB4B66}">
      <dsp:nvSpPr>
        <dsp:cNvPr id="0" name=""/>
        <dsp:cNvSpPr/>
      </dsp:nvSpPr>
      <dsp:spPr>
        <a:xfrm>
          <a:off x="4521522" y="1862573"/>
          <a:ext cx="3625600" cy="8570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CD053-20D8-4AD0-94EA-75F0482DADE3}">
      <dsp:nvSpPr>
        <dsp:cNvPr id="0" name=""/>
        <dsp:cNvSpPr/>
      </dsp:nvSpPr>
      <dsp:spPr>
        <a:xfrm>
          <a:off x="4744675" y="2074569"/>
          <a:ext cx="3625600" cy="857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SMKZHP</a:t>
          </a:r>
          <a:endParaRPr lang="en-US" sz="2400" b="1" kern="1200" dirty="0"/>
        </a:p>
      </dsp:txBody>
      <dsp:txXfrm>
        <a:off x="4769776" y="2099670"/>
        <a:ext cx="3575398" cy="806812"/>
      </dsp:txXfrm>
    </dsp:sp>
    <dsp:sp modelId="{A31EA5F4-7EE9-4146-A494-C7AE44FA140F}">
      <dsp:nvSpPr>
        <dsp:cNvPr id="0" name=""/>
        <dsp:cNvSpPr/>
      </dsp:nvSpPr>
      <dsp:spPr>
        <a:xfrm>
          <a:off x="4658764" y="3313803"/>
          <a:ext cx="3285100" cy="1255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07B36-9C1B-49DE-8BD7-FB07C0785ACD}">
      <dsp:nvSpPr>
        <dsp:cNvPr id="0" name=""/>
        <dsp:cNvSpPr/>
      </dsp:nvSpPr>
      <dsp:spPr>
        <a:xfrm>
          <a:off x="4881917" y="3525799"/>
          <a:ext cx="3285100" cy="12552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Përgjegjës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Specialist </a:t>
          </a:r>
        </a:p>
      </dsp:txBody>
      <dsp:txXfrm>
        <a:off x="4918682" y="3562564"/>
        <a:ext cx="3211570" cy="1181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DA3E6-E71E-4BA4-AF4A-B2E8B915A013}">
      <dsp:nvSpPr>
        <dsp:cNvPr id="0" name=""/>
        <dsp:cNvSpPr/>
      </dsp:nvSpPr>
      <dsp:spPr>
        <a:xfrm rot="5400000">
          <a:off x="-330092" y="331013"/>
          <a:ext cx="2200618" cy="15404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Pergjegjesia</a:t>
          </a:r>
          <a:endParaRPr lang="en-US" sz="2400" kern="1200" dirty="0"/>
        </a:p>
      </dsp:txBody>
      <dsp:txXfrm rot="-5400000">
        <a:off x="1" y="771136"/>
        <a:ext cx="1540432" cy="660186"/>
      </dsp:txXfrm>
    </dsp:sp>
    <dsp:sp modelId="{F8D9EBD5-6771-4E6A-9AC7-9A89879F2669}">
      <dsp:nvSpPr>
        <dsp:cNvPr id="0" name=""/>
        <dsp:cNvSpPr/>
      </dsp:nvSpPr>
      <dsp:spPr>
        <a:xfrm rot="5400000">
          <a:off x="5342122" y="-3800769"/>
          <a:ext cx="1430401" cy="90337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 err="1"/>
            <a:t>Zyrat</a:t>
          </a:r>
          <a:r>
            <a:rPr lang="en-US" sz="1700" kern="1200" dirty="0"/>
            <a:t> </a:t>
          </a:r>
          <a:r>
            <a:rPr lang="en-US" sz="1700" kern="1200" dirty="0" err="1"/>
            <a:t>Vendore</a:t>
          </a:r>
          <a:r>
            <a:rPr lang="en-US" sz="1700" kern="1200" dirty="0"/>
            <a:t> e </a:t>
          </a:r>
          <a:r>
            <a:rPr lang="en-US" sz="1700" kern="1200" dirty="0" err="1"/>
            <a:t>Arsimit</a:t>
          </a:r>
          <a:r>
            <a:rPr lang="en-US" sz="1700" kern="1200" dirty="0"/>
            <a:t> </a:t>
          </a:r>
          <a:r>
            <a:rPr lang="en-US" sz="1700" kern="1200" dirty="0" err="1"/>
            <a:t>Parauniversitar</a:t>
          </a:r>
          <a:r>
            <a:rPr lang="en-US" sz="1700" kern="1200" dirty="0"/>
            <a:t>, </a:t>
          </a:r>
          <a:r>
            <a:rPr lang="en-US" sz="1700" kern="1200" dirty="0" err="1"/>
            <a:t>është</a:t>
          </a:r>
          <a:r>
            <a:rPr lang="en-US" sz="1700" kern="1200" dirty="0"/>
            <a:t> </a:t>
          </a:r>
          <a:r>
            <a:rPr lang="en-US" sz="1700" kern="1200" dirty="0" err="1"/>
            <a:t>përgjegjëse</a:t>
          </a:r>
          <a:r>
            <a:rPr lang="en-US" sz="1700" kern="1200" dirty="0"/>
            <a:t> </a:t>
          </a:r>
          <a:r>
            <a:rPr lang="en-US" sz="1700" kern="1200" dirty="0" err="1"/>
            <a:t>për</a:t>
          </a:r>
          <a:r>
            <a:rPr lang="en-US" sz="1700" kern="1200" dirty="0"/>
            <a:t> </a:t>
          </a:r>
          <a:r>
            <a:rPr lang="en-US" sz="1700" kern="1200" dirty="0" err="1"/>
            <a:t>funksionimin</a:t>
          </a:r>
          <a:r>
            <a:rPr lang="en-US" sz="1700" kern="1200" dirty="0"/>
            <a:t> </a:t>
          </a:r>
          <a:r>
            <a:rPr lang="en-US" sz="1700" kern="1200" dirty="0" err="1"/>
            <a:t>dhe</a:t>
          </a:r>
          <a:r>
            <a:rPr lang="en-US" sz="1700" kern="1200" dirty="0"/>
            <a:t> </a:t>
          </a:r>
          <a:r>
            <a:rPr lang="en-US" sz="1700" kern="1200" dirty="0" err="1"/>
            <a:t>mbarëvajtjen</a:t>
          </a:r>
          <a:r>
            <a:rPr lang="en-US" sz="1700" kern="1200" dirty="0"/>
            <a:t> e </a:t>
          </a:r>
          <a:r>
            <a:rPr lang="en-US" sz="1700" kern="1200" dirty="0" err="1"/>
            <a:t>institucioneve</a:t>
          </a:r>
          <a:r>
            <a:rPr lang="en-US" sz="1700" kern="1200" dirty="0"/>
            <a:t> </a:t>
          </a:r>
          <a:r>
            <a:rPr lang="en-US" sz="1700" kern="1200" dirty="0" err="1"/>
            <a:t>arsimore</a:t>
          </a:r>
          <a:r>
            <a:rPr lang="en-US" sz="1700" kern="1200" dirty="0"/>
            <a:t> </a:t>
          </a:r>
          <a:r>
            <a:rPr lang="en-US" sz="1700" kern="1200" dirty="0" err="1"/>
            <a:t>brenda</a:t>
          </a:r>
          <a:r>
            <a:rPr lang="en-US" sz="1700" kern="1200" dirty="0"/>
            <a:t> </a:t>
          </a:r>
          <a:r>
            <a:rPr lang="en-US" sz="1700" kern="1200" dirty="0" err="1"/>
            <a:t>juridiksionit</a:t>
          </a:r>
          <a:r>
            <a:rPr lang="en-US" sz="1700" kern="1200" dirty="0"/>
            <a:t> </a:t>
          </a:r>
          <a:r>
            <a:rPr lang="en-US" sz="1700" kern="1200" dirty="0" err="1"/>
            <a:t>tonë</a:t>
          </a:r>
          <a:r>
            <a:rPr lang="en-US" sz="1700" kern="1200" dirty="0"/>
            <a:t>, duke </a:t>
          </a:r>
          <a:r>
            <a:rPr lang="en-US" sz="1700" kern="1200" dirty="0" err="1"/>
            <a:t>siguruar</a:t>
          </a:r>
          <a:r>
            <a:rPr lang="en-US" sz="1700" kern="1200" dirty="0"/>
            <a:t> </a:t>
          </a:r>
          <a:r>
            <a:rPr lang="en-US" sz="1700" kern="1200" dirty="0" err="1"/>
            <a:t>cilësinë</a:t>
          </a:r>
          <a:r>
            <a:rPr lang="en-US" sz="1700" kern="1200" dirty="0"/>
            <a:t> e </a:t>
          </a:r>
          <a:r>
            <a:rPr lang="en-US" sz="1700" kern="1200" dirty="0" err="1"/>
            <a:t>shërbimit</a:t>
          </a:r>
          <a:r>
            <a:rPr lang="en-US" sz="1700" kern="1200" dirty="0"/>
            <a:t> </a:t>
          </a:r>
          <a:r>
            <a:rPr lang="en-US" sz="1700" kern="1200" dirty="0" err="1"/>
            <a:t>arsimor</a:t>
          </a:r>
          <a:r>
            <a:rPr lang="en-US" sz="1700" kern="1200" dirty="0"/>
            <a:t> </a:t>
          </a:r>
          <a:r>
            <a:rPr lang="en-US" sz="1700" kern="1200" dirty="0" err="1"/>
            <a:t>parauniversitar</a:t>
          </a:r>
          <a:r>
            <a:rPr lang="en-US" sz="1700" kern="1200" dirty="0"/>
            <a:t> </a:t>
          </a:r>
          <a:r>
            <a:rPr lang="en-US" sz="1700" kern="1200" dirty="0" err="1"/>
            <a:t>në</a:t>
          </a:r>
          <a:r>
            <a:rPr lang="en-US" sz="1700" kern="1200" dirty="0"/>
            <a:t> </a:t>
          </a:r>
          <a:r>
            <a:rPr lang="en-US" sz="1700" kern="1200" dirty="0" err="1"/>
            <a:t>nivel</a:t>
          </a:r>
          <a:r>
            <a:rPr lang="en-US" sz="1700" kern="1200" dirty="0"/>
            <a:t> vendor.</a:t>
          </a:r>
        </a:p>
      </dsp:txBody>
      <dsp:txXfrm rot="-5400000">
        <a:off x="1540432" y="70747"/>
        <a:ext cx="8963956" cy="1290749"/>
      </dsp:txXfrm>
    </dsp:sp>
    <dsp:sp modelId="{A1F23363-B356-43EA-A55F-5BD4F05E7F21}">
      <dsp:nvSpPr>
        <dsp:cNvPr id="0" name=""/>
        <dsp:cNvSpPr/>
      </dsp:nvSpPr>
      <dsp:spPr>
        <a:xfrm rot="5400000">
          <a:off x="-330092" y="2342260"/>
          <a:ext cx="2200618" cy="15404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Organizimi</a:t>
          </a:r>
          <a:r>
            <a:rPr lang="en-US" sz="2400" kern="1200" dirty="0"/>
            <a:t> </a:t>
          </a:r>
        </a:p>
      </dsp:txBody>
      <dsp:txXfrm rot="-5400000">
        <a:off x="1" y="2782383"/>
        <a:ext cx="1540432" cy="660186"/>
      </dsp:txXfrm>
    </dsp:sp>
    <dsp:sp modelId="{881E9B81-96E2-4C93-9B82-31504F893D67}">
      <dsp:nvSpPr>
        <dsp:cNvPr id="0" name=""/>
        <dsp:cNvSpPr/>
      </dsp:nvSpPr>
      <dsp:spPr>
        <a:xfrm rot="5400000">
          <a:off x="5342122" y="-1789522"/>
          <a:ext cx="1430401" cy="90337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ZVAP, </a:t>
          </a:r>
          <a:r>
            <a:rPr lang="en-US" sz="1700" kern="1200" dirty="0" err="1"/>
            <a:t>është</a:t>
          </a:r>
          <a:r>
            <a:rPr lang="en-US" sz="1700" kern="1200" dirty="0"/>
            <a:t> </a:t>
          </a:r>
          <a:r>
            <a:rPr lang="en-US" sz="1700" kern="1200" dirty="0" err="1"/>
            <a:t>tërësia</a:t>
          </a:r>
          <a:r>
            <a:rPr lang="en-US" sz="1700" kern="1200" dirty="0"/>
            <a:t> e </a:t>
          </a:r>
          <a:r>
            <a:rPr lang="en-US" sz="1700" kern="1200" dirty="0" err="1"/>
            <a:t>institucioneve</a:t>
          </a:r>
          <a:r>
            <a:rPr lang="en-US" sz="1700" kern="1200" dirty="0"/>
            <a:t> </a:t>
          </a:r>
          <a:r>
            <a:rPr lang="en-US" sz="1700" kern="1200" dirty="0" err="1"/>
            <a:t>ofruese</a:t>
          </a:r>
          <a:r>
            <a:rPr lang="en-US" sz="1700" kern="1200" dirty="0"/>
            <a:t> </a:t>
          </a:r>
          <a:r>
            <a:rPr lang="en-US" sz="1700" kern="1200" dirty="0" err="1"/>
            <a:t>të</a:t>
          </a:r>
          <a:r>
            <a:rPr lang="en-US" sz="1700" kern="1200" dirty="0"/>
            <a:t> </a:t>
          </a:r>
          <a:r>
            <a:rPr lang="en-US" sz="1700" kern="1200" dirty="0" err="1"/>
            <a:t>shërbimeve</a:t>
          </a:r>
          <a:r>
            <a:rPr lang="en-US" sz="1700" kern="1200" dirty="0"/>
            <a:t> </a:t>
          </a:r>
          <a:r>
            <a:rPr lang="en-US" sz="1700" kern="1200" dirty="0" err="1"/>
            <a:t>arsimore</a:t>
          </a:r>
          <a:r>
            <a:rPr lang="en-US" sz="1700" kern="1200" dirty="0"/>
            <a:t> </a:t>
          </a:r>
          <a:r>
            <a:rPr lang="en-US" sz="1700" kern="1200" dirty="0" err="1"/>
            <a:t>parauniversitare</a:t>
          </a:r>
          <a:r>
            <a:rPr lang="en-US" sz="1700" kern="1200" dirty="0"/>
            <a:t> </a:t>
          </a:r>
          <a:r>
            <a:rPr lang="en-US" sz="1700" kern="1200" dirty="0" err="1"/>
            <a:t>pjesë</a:t>
          </a:r>
          <a:r>
            <a:rPr lang="en-US" sz="1700" kern="1200" dirty="0"/>
            <a:t> </a:t>
          </a:r>
          <a:r>
            <a:rPr lang="en-US" sz="1700" kern="1200" dirty="0" err="1"/>
            <a:t>integrale</a:t>
          </a:r>
          <a:r>
            <a:rPr lang="en-US" sz="1700" kern="1200" dirty="0"/>
            <a:t> e AKAP, </a:t>
          </a:r>
          <a:r>
            <a:rPr lang="en-US" sz="1700" kern="1200" dirty="0" err="1"/>
            <a:t>që</a:t>
          </a:r>
          <a:r>
            <a:rPr lang="en-US" sz="1700" kern="1200" dirty="0"/>
            <a:t> </a:t>
          </a:r>
          <a:r>
            <a:rPr lang="en-US" sz="1700" kern="1200" dirty="0" err="1"/>
            <a:t>kontribuon</a:t>
          </a:r>
          <a:r>
            <a:rPr lang="en-US" sz="1700" kern="1200" dirty="0"/>
            <a:t> </a:t>
          </a:r>
          <a:r>
            <a:rPr lang="en-US" sz="1700" kern="1200" dirty="0" err="1"/>
            <a:t>në</a:t>
          </a:r>
          <a:r>
            <a:rPr lang="en-US" sz="1700" kern="1200" dirty="0"/>
            <a:t> </a:t>
          </a:r>
          <a:r>
            <a:rPr lang="en-US" sz="1700" kern="1200" dirty="0" err="1"/>
            <a:t>realizimin</a:t>
          </a:r>
          <a:r>
            <a:rPr lang="en-US" sz="1700" kern="1200" dirty="0"/>
            <a:t> e </a:t>
          </a:r>
          <a:r>
            <a:rPr lang="en-US" sz="1700" kern="1200" dirty="0" err="1"/>
            <a:t>qëllimit</a:t>
          </a:r>
          <a:r>
            <a:rPr lang="en-US" sz="1700" kern="1200" dirty="0"/>
            <a:t> </a:t>
          </a:r>
          <a:r>
            <a:rPr lang="en-US" sz="1700" kern="1200" dirty="0" err="1"/>
            <a:t>të</a:t>
          </a:r>
          <a:r>
            <a:rPr lang="en-US" sz="1700" kern="1200" dirty="0"/>
            <a:t> </a:t>
          </a:r>
          <a:r>
            <a:rPr lang="en-US" sz="1700" kern="1200" dirty="0" err="1"/>
            <a:t>përgjithshëm</a:t>
          </a:r>
          <a:r>
            <a:rPr lang="en-US" sz="1700" kern="1200" dirty="0"/>
            <a:t> </a:t>
          </a:r>
          <a:r>
            <a:rPr lang="en-US" sz="1700" kern="1200" dirty="0" err="1"/>
            <a:t>për</a:t>
          </a:r>
          <a:r>
            <a:rPr lang="en-US" sz="1700" kern="1200" dirty="0"/>
            <a:t> </a:t>
          </a:r>
          <a:r>
            <a:rPr lang="en-US" sz="1700" kern="1200" dirty="0" err="1"/>
            <a:t>shërbim</a:t>
          </a:r>
          <a:r>
            <a:rPr lang="en-US" sz="1700" kern="1200" dirty="0"/>
            <a:t> </a:t>
          </a:r>
          <a:r>
            <a:rPr lang="en-US" sz="1700" kern="1200" dirty="0" err="1"/>
            <a:t>arsimor</a:t>
          </a:r>
          <a:r>
            <a:rPr lang="en-US" sz="1700" kern="1200" dirty="0"/>
            <a:t> </a:t>
          </a:r>
          <a:r>
            <a:rPr lang="en-US" sz="1700" kern="1200" dirty="0" err="1"/>
            <a:t>cilësor</a:t>
          </a:r>
          <a:r>
            <a:rPr lang="en-US" sz="1700" kern="1200" dirty="0"/>
            <a:t>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ZVAP </a:t>
          </a:r>
          <a:r>
            <a:rPr lang="en-US" sz="1700" kern="1200" dirty="0" err="1"/>
            <a:t>organizohet</a:t>
          </a:r>
          <a:r>
            <a:rPr lang="en-US" sz="1700" kern="1200" dirty="0"/>
            <a:t> </a:t>
          </a:r>
          <a:r>
            <a:rPr lang="en-US" sz="1700" kern="1200" dirty="0" err="1"/>
            <a:t>në</a:t>
          </a:r>
          <a:r>
            <a:rPr lang="en-US" sz="1700" kern="1200" dirty="0"/>
            <a:t> </a:t>
          </a:r>
          <a:r>
            <a:rPr lang="en-US" sz="1700" kern="1200" dirty="0" err="1"/>
            <a:t>zbatim</a:t>
          </a:r>
          <a:r>
            <a:rPr lang="en-US" sz="1700" kern="1200" dirty="0"/>
            <a:t> </a:t>
          </a:r>
          <a:r>
            <a:rPr lang="en-US" sz="1700" kern="1200" dirty="0" err="1"/>
            <a:t>të</a:t>
          </a:r>
          <a:r>
            <a:rPr lang="en-US" sz="1700" kern="1200" dirty="0"/>
            <a:t> </a:t>
          </a:r>
          <a:r>
            <a:rPr lang="en-US" sz="1700" kern="1200" dirty="0" err="1"/>
            <a:t>Urdhrit</a:t>
          </a:r>
          <a:r>
            <a:rPr lang="en-US" sz="1700" kern="1200" dirty="0"/>
            <a:t> </a:t>
          </a:r>
          <a:r>
            <a:rPr lang="en-US" sz="1700" kern="1200" dirty="0" err="1"/>
            <a:t>të</a:t>
          </a:r>
          <a:r>
            <a:rPr lang="en-US" sz="1700" kern="1200" dirty="0"/>
            <a:t> </a:t>
          </a:r>
          <a:r>
            <a:rPr lang="en-US" sz="1700" kern="1200" dirty="0" err="1"/>
            <a:t>Ministrit</a:t>
          </a:r>
          <a:r>
            <a:rPr lang="en-US" sz="1700" kern="1200" dirty="0"/>
            <a:t> </a:t>
          </a:r>
          <a:r>
            <a:rPr lang="en-US" sz="1700" kern="1200" dirty="0" err="1"/>
            <a:t>të</a:t>
          </a:r>
          <a:r>
            <a:rPr lang="en-US" sz="1700" kern="1200" dirty="0"/>
            <a:t> MASR nr. 234, </a:t>
          </a:r>
          <a:r>
            <a:rPr lang="en-US" sz="1700" kern="1200" dirty="0" err="1"/>
            <a:t>datë</a:t>
          </a:r>
          <a:r>
            <a:rPr lang="en-US" sz="1700" kern="1200" dirty="0"/>
            <a:t> 19.04.2019 "</a:t>
          </a:r>
          <a:r>
            <a:rPr lang="en-US" sz="1700" kern="1200" dirty="0" err="1"/>
            <a:t>Për</a:t>
          </a:r>
          <a:r>
            <a:rPr lang="en-US" sz="1700" kern="1200" dirty="0"/>
            <a:t> </a:t>
          </a:r>
          <a:r>
            <a:rPr lang="en-US" sz="1700" kern="1200" dirty="0" err="1"/>
            <a:t>miratimin</a:t>
          </a:r>
          <a:r>
            <a:rPr lang="en-US" sz="1700" kern="1200" dirty="0"/>
            <a:t> e </a:t>
          </a:r>
          <a:r>
            <a:rPr lang="en-US" sz="1700" kern="1200" dirty="0" err="1"/>
            <a:t>strukturës</a:t>
          </a:r>
          <a:r>
            <a:rPr lang="en-US" sz="1700" kern="1200" dirty="0"/>
            <a:t> </a:t>
          </a:r>
          <a:r>
            <a:rPr lang="en-US" sz="1700" kern="1200" dirty="0" err="1"/>
            <a:t>dhe</a:t>
          </a:r>
          <a:r>
            <a:rPr lang="en-US" sz="1700" kern="1200" dirty="0"/>
            <a:t> </a:t>
          </a:r>
          <a:r>
            <a:rPr lang="en-US" sz="1700" kern="1200" dirty="0" err="1"/>
            <a:t>organikës</a:t>
          </a:r>
          <a:r>
            <a:rPr lang="en-US" sz="1700" kern="1200" dirty="0"/>
            <a:t> </a:t>
          </a:r>
          <a:r>
            <a:rPr lang="en-US" sz="1700" kern="1200" dirty="0" err="1"/>
            <a:t>së</a:t>
          </a:r>
          <a:r>
            <a:rPr lang="en-US" sz="1700" kern="1200" dirty="0"/>
            <a:t> </a:t>
          </a:r>
          <a:r>
            <a:rPr lang="en-US" sz="1700" kern="1200" dirty="0" err="1"/>
            <a:t>Zyrave</a:t>
          </a:r>
          <a:r>
            <a:rPr lang="en-US" sz="1700" kern="1200" dirty="0"/>
            <a:t> </a:t>
          </a:r>
          <a:r>
            <a:rPr lang="en-US" sz="1700" kern="1200" dirty="0" err="1"/>
            <a:t>Vendore</a:t>
          </a:r>
          <a:r>
            <a:rPr lang="en-US" sz="1700" kern="1200" dirty="0"/>
            <a:t> </a:t>
          </a:r>
          <a:r>
            <a:rPr lang="en-US" sz="1700" kern="1200" dirty="0" err="1"/>
            <a:t>të</a:t>
          </a:r>
          <a:r>
            <a:rPr lang="en-US" sz="1700" kern="1200" dirty="0"/>
            <a:t> </a:t>
          </a:r>
          <a:r>
            <a:rPr lang="en-US" sz="1700" kern="1200" dirty="0" err="1"/>
            <a:t>Arsimit</a:t>
          </a:r>
          <a:r>
            <a:rPr lang="en-US" sz="1700" kern="1200" dirty="0"/>
            <a:t> </a:t>
          </a:r>
          <a:r>
            <a:rPr lang="en-US" sz="1700" kern="1200" dirty="0" err="1"/>
            <a:t>Parauniveristar</a:t>
          </a:r>
          <a:r>
            <a:rPr lang="en-US" sz="1700" kern="1200" dirty="0"/>
            <a:t>".</a:t>
          </a:r>
        </a:p>
      </dsp:txBody>
      <dsp:txXfrm rot="-5400000">
        <a:off x="1540432" y="2081994"/>
        <a:ext cx="8963956" cy="1290749"/>
      </dsp:txXfrm>
    </dsp:sp>
    <dsp:sp modelId="{3E8B58E3-8D34-4A85-81CC-EE4E0E3AB638}">
      <dsp:nvSpPr>
        <dsp:cNvPr id="0" name=""/>
        <dsp:cNvSpPr/>
      </dsp:nvSpPr>
      <dsp:spPr>
        <a:xfrm rot="5400000">
          <a:off x="-330092" y="4353507"/>
          <a:ext cx="2200618" cy="15404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Detyrat</a:t>
          </a:r>
          <a:r>
            <a:rPr lang="en-US" sz="2400" kern="1200" dirty="0"/>
            <a:t> </a:t>
          </a:r>
        </a:p>
      </dsp:txBody>
      <dsp:txXfrm rot="-5400000">
        <a:off x="1" y="4793630"/>
        <a:ext cx="1540432" cy="660186"/>
      </dsp:txXfrm>
    </dsp:sp>
    <dsp:sp modelId="{FC9FAF52-C0D1-4939-B239-CE3E68C1B465}">
      <dsp:nvSpPr>
        <dsp:cNvPr id="0" name=""/>
        <dsp:cNvSpPr/>
      </dsp:nvSpPr>
      <dsp:spPr>
        <a:xfrm rot="5400000">
          <a:off x="5342122" y="221724"/>
          <a:ext cx="1430401" cy="90337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1200"/>
            <a:buFont typeface="+mj-lt"/>
            <a:buAutoNum type="alphaLcParenR"/>
          </a:pP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Monitoron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zbatimin</a:t>
          </a:r>
          <a:r>
            <a:rPr lang="en-US" sz="1700" u="none" kern="1200" dirty="0">
              <a:uFillTx/>
            </a:rPr>
            <a:t> e </a:t>
          </a:r>
          <a:r>
            <a:rPr lang="en-US" sz="1700" u="none" kern="1200" dirty="0" err="1">
              <a:uFillTx/>
            </a:rPr>
            <a:t>kurrikulës</a:t>
          </a:r>
          <a:r>
            <a:rPr lang="en-US" sz="1700" u="none" kern="1200" dirty="0">
              <a:uFillTx/>
            </a:rPr>
            <a:t>, </a:t>
          </a:r>
          <a:r>
            <a:rPr lang="en-US" sz="1700" u="none" kern="1200" dirty="0" err="1">
              <a:uFillTx/>
            </a:rPr>
            <a:t>metodologjitë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dhe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standardet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që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mbështesin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dhe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përmirësojnë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procesin</a:t>
          </a:r>
          <a:r>
            <a:rPr lang="en-US" sz="1700" u="none" kern="1200" dirty="0">
              <a:uFillTx/>
            </a:rPr>
            <a:t> e </a:t>
          </a:r>
          <a:r>
            <a:rPr lang="en-US" sz="1700" u="none" kern="1200" dirty="0" err="1">
              <a:uFillTx/>
            </a:rPr>
            <a:t>ofrimit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të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shërbimit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arsimor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dhe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raprotojnë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në</a:t>
          </a:r>
          <a:r>
            <a:rPr lang="en-US" sz="1700" u="none" kern="1200" dirty="0">
              <a:uFillTx/>
            </a:rPr>
            <a:t> DRAP.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1200"/>
            <a:buFont typeface="+mj-lt"/>
            <a:buAutoNum type="alphaLcParenR"/>
          </a:pP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Vlerëson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nevojat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dhe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problematikat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gjatë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ofrimit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të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shërbimit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arsimor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dhe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propozon</a:t>
          </a:r>
          <a:r>
            <a:rPr lang="en-US" sz="1700" u="none" kern="1200" dirty="0">
              <a:uFillTx/>
            </a:rPr>
            <a:t> </a:t>
          </a:r>
          <a:r>
            <a:rPr lang="en-US" sz="1700" u="none" kern="1200" dirty="0" err="1">
              <a:uFillTx/>
            </a:rPr>
            <a:t>zgjidhjen</a:t>
          </a:r>
          <a:r>
            <a:rPr lang="en-US" sz="1700" u="none" kern="1200" dirty="0">
              <a:uFillTx/>
            </a:rPr>
            <a:t> e </a:t>
          </a:r>
          <a:r>
            <a:rPr lang="en-US" sz="1700" u="none" kern="1200" dirty="0" err="1">
              <a:uFillTx/>
            </a:rPr>
            <a:t>tyre</a:t>
          </a:r>
          <a:r>
            <a:rPr lang="en-US" sz="1700" u="none" kern="1200" dirty="0">
              <a:uFillTx/>
            </a:rPr>
            <a:t>….. </a:t>
          </a:r>
          <a:r>
            <a:rPr lang="en-US" sz="1700" u="none" kern="1200" dirty="0" err="1">
              <a:uFillTx/>
            </a:rPr>
            <a:t>etj</a:t>
          </a:r>
          <a:r>
            <a:rPr lang="en-US" sz="1700" u="none" kern="1200" dirty="0">
              <a:uFillTx/>
            </a:rPr>
            <a:t>.</a:t>
          </a:r>
          <a:endParaRPr lang="en-US" sz="1700" kern="1200" dirty="0"/>
        </a:p>
      </dsp:txBody>
      <dsp:txXfrm rot="-5400000">
        <a:off x="1540432" y="4093240"/>
        <a:ext cx="8963956" cy="12907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FEE60-A568-417C-AA84-1C2DB97512CB}">
      <dsp:nvSpPr>
        <dsp:cNvPr id="0" name=""/>
        <dsp:cNvSpPr/>
      </dsp:nvSpPr>
      <dsp:spPr>
        <a:xfrm rot="5400000">
          <a:off x="6542590" y="-2820852"/>
          <a:ext cx="657687" cy="6467232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931 </a:t>
          </a:r>
          <a:r>
            <a:rPr lang="sq-AL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mësues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 rot="-5400000">
        <a:off x="3637818" y="116026"/>
        <a:ext cx="6435126" cy="593475"/>
      </dsp:txXfrm>
    </dsp:sp>
    <dsp:sp modelId="{3AE183AC-EF6E-436E-8591-D51916FAE96F}">
      <dsp:nvSpPr>
        <dsp:cNvPr id="0" name=""/>
        <dsp:cNvSpPr/>
      </dsp:nvSpPr>
      <dsp:spPr>
        <a:xfrm>
          <a:off x="0" y="1709"/>
          <a:ext cx="3637818" cy="822109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i="1" kern="12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ARSIMI BAZË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40132" y="41841"/>
        <a:ext cx="3557554" cy="741845"/>
      </dsp:txXfrm>
    </dsp:sp>
    <dsp:sp modelId="{A11649B8-0522-4620-822F-8EFA0FCB7AE2}">
      <dsp:nvSpPr>
        <dsp:cNvPr id="0" name=""/>
        <dsp:cNvSpPr/>
      </dsp:nvSpPr>
      <dsp:spPr>
        <a:xfrm rot="5400000">
          <a:off x="6542590" y="-1957637"/>
          <a:ext cx="657687" cy="6467232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203 m</a:t>
          </a:r>
          <a:r>
            <a:rPr lang="sq-AL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ë</a:t>
          </a: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sues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 rot="-5400000">
        <a:off x="3637818" y="979241"/>
        <a:ext cx="6435126" cy="593475"/>
      </dsp:txXfrm>
    </dsp:sp>
    <dsp:sp modelId="{66949D5B-DFD9-4A8E-B272-5855D6D1ED00}">
      <dsp:nvSpPr>
        <dsp:cNvPr id="0" name=""/>
        <dsp:cNvSpPr/>
      </dsp:nvSpPr>
      <dsp:spPr>
        <a:xfrm>
          <a:off x="0" y="864923"/>
          <a:ext cx="3637818" cy="822109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ARSIMI I MESËM</a:t>
          </a:r>
          <a:endParaRPr 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40132" y="905055"/>
        <a:ext cx="3557554" cy="741845"/>
      </dsp:txXfrm>
    </dsp:sp>
    <dsp:sp modelId="{D6CA4724-1A25-48B4-B626-36C322991060}">
      <dsp:nvSpPr>
        <dsp:cNvPr id="0" name=""/>
        <dsp:cNvSpPr/>
      </dsp:nvSpPr>
      <dsp:spPr>
        <a:xfrm rot="5400000">
          <a:off x="6542590" y="-1119822"/>
          <a:ext cx="657687" cy="6467232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49  </a:t>
          </a:r>
          <a:r>
            <a:rPr lang="en-US" sz="2400" b="1" kern="1200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22  </a:t>
          </a:r>
          <a:r>
            <a:rPr lang="en-US" sz="2400" b="1" kern="1200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zv</a:t>
          </a:r>
          <a:r>
            <a:rPr lang="en-US" sz="2400" b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/</a:t>
          </a:r>
          <a:r>
            <a:rPr lang="en-US" sz="2400" b="1" kern="1200" baseline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 rot="-5400000">
        <a:off x="3637818" y="1817056"/>
        <a:ext cx="6435126" cy="593475"/>
      </dsp:txXfrm>
    </dsp:sp>
    <dsp:sp modelId="{96179503-D486-43B8-A921-CF8181EE669C}">
      <dsp:nvSpPr>
        <dsp:cNvPr id="0" name=""/>
        <dsp:cNvSpPr/>
      </dsp:nvSpPr>
      <dsp:spPr>
        <a:xfrm>
          <a:off x="0" y="1728138"/>
          <a:ext cx="3637818" cy="822109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i="1" kern="1200" baseline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DREJTOR DHE ZV/DREJTOR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>
        <a:off x="40132" y="1768270"/>
        <a:ext cx="3557554" cy="741845"/>
      </dsp:txXfrm>
    </dsp:sp>
    <dsp:sp modelId="{F66A0A47-7329-460D-B5DF-DC1681FA68CF}">
      <dsp:nvSpPr>
        <dsp:cNvPr id="0" name=""/>
        <dsp:cNvSpPr/>
      </dsp:nvSpPr>
      <dsp:spPr>
        <a:xfrm rot="5400000">
          <a:off x="6542590" y="-231208"/>
          <a:ext cx="657687" cy="6467232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11430" cap="flat" cmpd="sng" algn="ctr">
          <a:solidFill>
            <a:srgbClr val="AC66BB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9000" dist="25400" dir="5400000" rotWithShape="0">
            <a:sysClr val="window" lastClr="FFFFFF">
              <a:alpha val="90000"/>
              <a:tint val="40000"/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22</a:t>
          </a: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Shërbim</a:t>
          </a: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Psiko</a:t>
          </a:r>
          <a:r>
            <a:rPr lang="en-US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-Social</a:t>
          </a:r>
          <a:endParaRPr lang="en-US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 6   Oficer Sigurie</a:t>
          </a:r>
          <a:endParaRPr lang="en-US" sz="2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ill Sans MT"/>
            <a:ea typeface="+mn-ea"/>
            <a:cs typeface="+mn-cs"/>
          </a:endParaRPr>
        </a:p>
      </dsp:txBody>
      <dsp:txXfrm rot="-5400000">
        <a:off x="3637818" y="2705670"/>
        <a:ext cx="6435126" cy="593475"/>
      </dsp:txXfrm>
    </dsp:sp>
    <dsp:sp modelId="{1D4E1321-CE9C-4DEC-9C76-2642DFE1968C}">
      <dsp:nvSpPr>
        <dsp:cNvPr id="0" name=""/>
        <dsp:cNvSpPr/>
      </dsp:nvSpPr>
      <dsp:spPr>
        <a:xfrm>
          <a:off x="0" y="2591353"/>
          <a:ext cx="3637818" cy="822109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74000"/>
              </a:sysClr>
            </a:gs>
            <a:gs pos="49000">
              <a:sysClr val="window" lastClr="FFFFFF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ysClr>
            </a:gs>
            <a:gs pos="49100">
              <a:sysClr val="window" lastClr="FFFFFF">
                <a:hueOff val="0"/>
                <a:satOff val="0"/>
                <a:lumOff val="0"/>
                <a:alphaOff val="0"/>
                <a:shade val="55000"/>
                <a:satMod val="150000"/>
              </a:sysClr>
            </a:gs>
            <a:gs pos="92000">
              <a:sysClr val="window" lastClr="FFFFFF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ys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ysClr val="window" lastClr="FFFFFF">
              <a:hueOff val="0"/>
              <a:satOff val="0"/>
              <a:lumOff val="0"/>
              <a:alphaOff val="0"/>
              <a:shade val="33000"/>
              <a:alpha val="83000"/>
            </a:sys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SHËRBIM</a:t>
          </a:r>
          <a:r>
            <a:rPr lang="en-US" sz="1600" b="1" i="1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PSIKO SOCIAL /OFICER SIGURIE</a:t>
          </a:r>
          <a:endParaRPr lang="en-US" sz="1600" b="1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0132" y="2631485"/>
        <a:ext cx="3557554" cy="7418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A6F37-2B6A-4468-8CF6-29D6BD88946C}">
      <dsp:nvSpPr>
        <dsp:cNvPr id="0" name=""/>
        <dsp:cNvSpPr/>
      </dsp:nvSpPr>
      <dsp:spPr>
        <a:xfrm>
          <a:off x="0" y="0"/>
          <a:ext cx="4245004" cy="4830855"/>
        </a:xfrm>
        <a:prstGeom prst="triangl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EFA76-8C69-4C76-BD01-2B24DE1EF0A0}">
      <dsp:nvSpPr>
        <dsp:cNvPr id="0" name=""/>
        <dsp:cNvSpPr/>
      </dsp:nvSpPr>
      <dsp:spPr>
        <a:xfrm>
          <a:off x="2122502" y="485680"/>
          <a:ext cx="2759252" cy="11435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Mësues</a:t>
          </a:r>
          <a:r>
            <a:rPr lang="en-US" sz="2900" kern="1200" dirty="0"/>
            <a:t> </a:t>
          </a:r>
          <a:r>
            <a:rPr lang="en-US" sz="2900" kern="1200" dirty="0" err="1"/>
            <a:t>mjeshtër</a:t>
          </a:r>
          <a:r>
            <a:rPr lang="en-US" sz="2900" kern="1200" dirty="0"/>
            <a:t> 44</a:t>
          </a:r>
        </a:p>
      </dsp:txBody>
      <dsp:txXfrm>
        <a:off x="2178326" y="541504"/>
        <a:ext cx="2647604" cy="1031905"/>
      </dsp:txXfrm>
    </dsp:sp>
    <dsp:sp modelId="{122310AC-E60F-4AD2-BF61-E8415F43848A}">
      <dsp:nvSpPr>
        <dsp:cNvPr id="0" name=""/>
        <dsp:cNvSpPr/>
      </dsp:nvSpPr>
      <dsp:spPr>
        <a:xfrm>
          <a:off x="2122502" y="1772178"/>
          <a:ext cx="2759252" cy="11435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Mësues</a:t>
          </a:r>
          <a:r>
            <a:rPr lang="en-US" sz="2900" kern="1200" dirty="0"/>
            <a:t> specialist 37</a:t>
          </a:r>
        </a:p>
      </dsp:txBody>
      <dsp:txXfrm>
        <a:off x="2178326" y="1828002"/>
        <a:ext cx="2647604" cy="1031905"/>
      </dsp:txXfrm>
    </dsp:sp>
    <dsp:sp modelId="{43E3F71E-EC5E-4A2E-94E8-A702519A8EDE}">
      <dsp:nvSpPr>
        <dsp:cNvPr id="0" name=""/>
        <dsp:cNvSpPr/>
      </dsp:nvSpPr>
      <dsp:spPr>
        <a:xfrm>
          <a:off x="2122502" y="3058676"/>
          <a:ext cx="2759252" cy="11435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Mësues</a:t>
          </a:r>
          <a:r>
            <a:rPr lang="en-US" sz="2900" kern="1200" dirty="0"/>
            <a:t> </a:t>
          </a:r>
          <a:r>
            <a:rPr lang="en-US" sz="2900" kern="1200" dirty="0" err="1"/>
            <a:t>i</a:t>
          </a:r>
          <a:r>
            <a:rPr lang="en-US" sz="2900" kern="1200" dirty="0"/>
            <a:t> </a:t>
          </a:r>
          <a:r>
            <a:rPr lang="en-US" sz="2900" kern="1200" dirty="0" err="1"/>
            <a:t>kualifikuar</a:t>
          </a:r>
          <a:r>
            <a:rPr lang="en-US" sz="2900" kern="1200" dirty="0"/>
            <a:t> 38</a:t>
          </a:r>
        </a:p>
      </dsp:txBody>
      <dsp:txXfrm>
        <a:off x="2178326" y="3114500"/>
        <a:ext cx="2647604" cy="1031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FA38-5FB1-42E0-B12B-6C7B7A169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E8325-C939-4D9D-B84D-C410D1F97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2858F-4EE7-4F15-800D-D9E2A453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A253A-3501-48A0-842B-FB4B423F8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8E97-E417-4867-AB3C-9832A2D54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42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59B9-A444-4F1F-843E-252CBAAEA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D20C3-9241-412A-B044-3CE35D211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14886-DE5B-471C-9258-C0F9371E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0090-00F1-4E73-8288-AF243350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A01EC-6CAC-40F1-8715-E28802D7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5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577F18-DD4E-4513-9A29-8FBE3DCBF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1F8377-8876-438F-A61F-E04104155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61927-832A-4C3A-A680-E28464BB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0CC40-D0AE-4A53-AC35-CF9AA3B4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A6D67-E366-4674-B704-9AB7807E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8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3E77-36CA-4F17-999F-92ACDA76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FF73D-9C79-415C-A2F6-F2B010339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331E-BD48-4CC3-B569-C0F560A4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DA1E9-0F2C-4C8C-BC06-04BF51F9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AEA68-68A6-47D5-8D84-A45A99CD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0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BB8D-E75B-4C96-862D-E46998E0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8FD59-C0BB-443B-8386-7284BA8DB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43488-2B0A-4F92-8312-643C3069B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CD622-8938-403A-BEE1-0DBE0FC7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DB1CE-03EC-42F9-8217-4CB1EA7E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6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7E16-7569-457C-9753-57BCABC6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FA7E7-BC5A-4394-A678-5BF44271F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19877-9901-4570-BA8C-D3F3FAE3A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28265-1B0E-459B-BAD7-42E09425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F983B-244A-449D-8447-9BA8FA10A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E866D-5059-4F3D-A11A-E7E1C651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5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64BDC-6E47-4360-B5CC-F7845AFA3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44158-B97A-46ED-8A12-4A9AAB1F2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FEF04-9905-4063-A571-B1212EC7F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AA70A-9740-4347-9AC3-EFA2D4292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85AD7-9B2B-45E8-8A81-B21725E30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67996-0474-4A95-8501-A8946BE5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AEB57-6209-41D5-A25B-47CD5A25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945F50-0E4F-4AC3-8A06-7AD5CF96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46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21253-78AB-4895-B732-0C9D43EB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B609C-4E35-480C-B062-09AA60C51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08978-E1A4-4B97-B933-7A1BD472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CA7FC-B118-4E1D-B80E-E4871441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0D760-911B-4D1C-AC7D-F22C9C49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7F613-A7EC-492A-A4D1-A27B2BA7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CA3E9-BDDC-47E9-A77C-B6D186F2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4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2FD7-2CA8-42D6-89DD-EC92165D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9745-087A-4180-9B48-F85EFBF54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5BAFB-AF08-40ED-A5E9-53C403EEC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F44D5-7872-4ECD-9FF3-EC27DD3B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10749-FF9D-4745-8575-7FC56F34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15BE8-63BB-4072-A23B-BF2D9D1D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8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916D-08F5-4CFC-9F00-2E504E27C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8708F3-759B-4FB3-ACC1-BF6E1EC07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9E5AE-AD3C-4198-886F-923D166FE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8A633-5A15-490F-8B02-68C080F8A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21C76-C834-4FE8-AF4B-D30531846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CA46D-F1C5-4035-AED3-42C2A6DB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2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F883C-9491-4B50-A62A-C29DA7A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AD57C-C442-40C9-B37E-5BFDD55E3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A100-0AFD-4A80-844C-DA034D575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99DB1-56E1-4E5C-8E20-DAACDD9633E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484FC-E4F4-4455-83DE-0A990A6C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A366F-1F56-464A-8FE1-F29045466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496CC-6BCE-4998-BF67-27E0092EB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8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0078699-D4F8-429F-9D04-9919F5B77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1525" y="3054640"/>
            <a:ext cx="6192558" cy="2468221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Analiza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vjetore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 e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punËs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 2023 – 2024 </a:t>
            </a:r>
          </a:p>
          <a:p>
            <a:pPr algn="ctr"/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Raporti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publik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D6F2B-8D62-4137-BF87-AB2EDC5B3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3" y="739847"/>
            <a:ext cx="5029199" cy="50291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FC8C30-8E59-4C1A-8AD5-4581CCB9A8C4}"/>
              </a:ext>
            </a:extLst>
          </p:cNvPr>
          <p:cNvSpPr txBox="1"/>
          <p:nvPr/>
        </p:nvSpPr>
        <p:spPr>
          <a:xfrm>
            <a:off x="4642338" y="1088954"/>
            <a:ext cx="728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ZYRA VENDORE ARSIMORE PARAUNIVERSITARE </a:t>
            </a:r>
          </a:p>
        </p:txBody>
      </p:sp>
    </p:spTree>
    <p:extLst>
      <p:ext uri="{BB962C8B-B14F-4D97-AF65-F5344CB8AC3E}">
        <p14:creationId xmlns:p14="http://schemas.microsoft.com/office/powerpoint/2010/main" val="3332565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282A5-205F-4A75-B049-2E0001DB1B4A}"/>
              </a:ext>
            </a:extLst>
          </p:cNvPr>
          <p:cNvSpPr txBox="1">
            <a:spLocks/>
          </p:cNvSpPr>
          <p:nvPr/>
        </p:nvSpPr>
        <p:spPr>
          <a:xfrm>
            <a:off x="1085291" y="782954"/>
            <a:ext cx="4881755" cy="7410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Kualifikimi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Mësuesve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5E4F73-3CFF-4012-8276-7E494A322444}"/>
              </a:ext>
            </a:extLst>
          </p:cNvPr>
          <p:cNvSpPr/>
          <p:nvPr/>
        </p:nvSpPr>
        <p:spPr>
          <a:xfrm>
            <a:off x="562707" y="333586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>
                <a:latin typeface="Abadi" panose="020B0604020104020204" pitchFamily="34" charset="0"/>
              </a:rPr>
              <a:t>Në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kohë</a:t>
            </a:r>
            <a:r>
              <a:rPr lang="en-US" sz="2000" dirty="0">
                <a:latin typeface="Abadi" panose="020B0604020104020204" pitchFamily="34" charset="0"/>
              </a:rPr>
              <a:t>  u </a:t>
            </a:r>
            <a:r>
              <a:rPr lang="en-US" sz="2000" dirty="0" err="1">
                <a:latin typeface="Abadi" panose="020B0604020104020204" pitchFamily="34" charset="0"/>
              </a:rPr>
              <a:t>punua</a:t>
            </a:r>
            <a:r>
              <a:rPr lang="en-US" sz="2000" dirty="0">
                <a:latin typeface="Abadi" panose="020B0604020104020204" pitchFamily="34" charset="0"/>
              </a:rPr>
              <a:t>  me </a:t>
            </a:r>
            <a:r>
              <a:rPr lang="en-US" sz="2000" dirty="0" err="1">
                <a:latin typeface="Abadi" panose="020B0604020104020204" pitchFamily="34" charset="0"/>
              </a:rPr>
              <a:t>Udhëzimin</a:t>
            </a:r>
            <a:r>
              <a:rPr lang="en-US" sz="2000" dirty="0">
                <a:latin typeface="Abadi" panose="020B0604020104020204" pitchFamily="34" charset="0"/>
              </a:rPr>
              <a:t> e MAS ” </a:t>
            </a:r>
            <a:r>
              <a:rPr lang="en-US" sz="2000" dirty="0" err="1">
                <a:latin typeface="Abadi" panose="020B0604020104020204" pitchFamily="34" charset="0"/>
              </a:rPr>
              <a:t>Për</a:t>
            </a:r>
            <a:r>
              <a:rPr lang="en-US" sz="2000" dirty="0">
                <a:latin typeface="Abadi" panose="020B0604020104020204" pitchFamily="34" charset="0"/>
              </a:rPr>
              <a:t>  </a:t>
            </a:r>
            <a:r>
              <a:rPr lang="en-US" sz="2000" dirty="0" err="1">
                <a:latin typeface="Abadi" panose="020B0604020104020204" pitchFamily="34" charset="0"/>
              </a:rPr>
              <a:t>kriteret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dhe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procedurat</a:t>
            </a:r>
            <a:r>
              <a:rPr lang="en-US" sz="2000" dirty="0">
                <a:latin typeface="Abadi" panose="020B0604020104020204" pitchFamily="34" charset="0"/>
              </a:rPr>
              <a:t> e </a:t>
            </a:r>
            <a:r>
              <a:rPr lang="en-US" sz="2000" dirty="0" err="1">
                <a:latin typeface="Abadi" panose="020B0604020104020204" pitchFamily="34" charset="0"/>
              </a:rPr>
              <a:t>kualifikimit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të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mësuesve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në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sistemin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arsimor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parauniversitar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për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vitin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shkollor</a:t>
            </a:r>
            <a:r>
              <a:rPr lang="en-US" sz="2000" dirty="0">
                <a:latin typeface="Abadi" panose="020B0604020104020204" pitchFamily="34" charset="0"/>
              </a:rPr>
              <a:t> 2023-2024”,  </a:t>
            </a:r>
            <a:r>
              <a:rPr lang="en-US" sz="2000" dirty="0" err="1">
                <a:latin typeface="Abadi" panose="020B0604020104020204" pitchFamily="34" charset="0"/>
              </a:rPr>
              <a:t>si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dhe</a:t>
            </a:r>
            <a:r>
              <a:rPr lang="en-US" sz="2000" dirty="0">
                <a:latin typeface="Abadi" panose="020B0604020104020204" pitchFamily="34" charset="0"/>
              </a:rPr>
              <a:t> me </a:t>
            </a:r>
            <a:r>
              <a:rPr lang="en-US" sz="2000" dirty="0" err="1">
                <a:latin typeface="Abadi" panose="020B0604020104020204" pitchFamily="34" charset="0"/>
              </a:rPr>
              <a:t>rregulloren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përkatëse</a:t>
            </a:r>
            <a:r>
              <a:rPr lang="en-US" sz="2000" dirty="0">
                <a:latin typeface="Abadi" panose="020B0604020104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087029-1CAA-4F99-9E8A-7167E01F0A3C}"/>
              </a:ext>
            </a:extLst>
          </p:cNvPr>
          <p:cNvSpPr/>
          <p:nvPr/>
        </p:nvSpPr>
        <p:spPr>
          <a:xfrm>
            <a:off x="562707" y="1777396"/>
            <a:ext cx="6096000" cy="14864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pl-PL" sz="2000" dirty="0">
                <a:latin typeface="Abadi" panose="020B0604020104020204" pitchFamily="34" charset="0"/>
                <a:ea typeface="Calibri"/>
                <a:cs typeface="Times New Roman"/>
              </a:rPr>
              <a:t>Sektori </a:t>
            </a:r>
            <a:r>
              <a:rPr lang="en-US" sz="2000" dirty="0">
                <a:latin typeface="Abadi" panose="020B0604020104020204" pitchFamily="34" charset="0"/>
                <a:ea typeface="Calibri"/>
                <a:cs typeface="Times New Roman"/>
              </a:rPr>
              <a:t>MKZHP </a:t>
            </a:r>
            <a:r>
              <a:rPr lang="pl-PL" sz="2000" dirty="0">
                <a:latin typeface="Abadi" panose="020B0604020104020204" pitchFamily="34" charset="0"/>
                <a:ea typeface="Calibri"/>
                <a:cs typeface="Times New Roman"/>
              </a:rPr>
              <a:t>organizoi trajnime me të gjithë mësuesit sipas profileve për përgatitjen e portofolit të zhvillimit profesional, përgatitjen për provimin e kualifikimit sipas programeve të dërguara nga MAS.</a:t>
            </a:r>
            <a:endParaRPr lang="en-US" sz="2000" dirty="0">
              <a:latin typeface="Abadi" panose="020B0604020104020204" pitchFamily="34" charset="0"/>
              <a:ea typeface="Calibri"/>
              <a:cs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DA37B5-BCA6-4F03-82EC-C9166575A6D7}"/>
              </a:ext>
            </a:extLst>
          </p:cNvPr>
          <p:cNvSpPr/>
          <p:nvPr/>
        </p:nvSpPr>
        <p:spPr>
          <a:xfrm>
            <a:off x="604644" y="4737079"/>
            <a:ext cx="6096000" cy="11324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pl-PL" sz="2000" dirty="0">
                <a:latin typeface="Abadi" panose="020B0604020104020204" pitchFamily="34" charset="0"/>
                <a:ea typeface="Calibri"/>
                <a:cs typeface="Times New Roman"/>
              </a:rPr>
              <a:t>Në këtë proces morën pjesë</a:t>
            </a:r>
            <a:r>
              <a:rPr lang="en-US" sz="2000" dirty="0">
                <a:latin typeface="Abadi" panose="020B0604020104020204" pitchFamily="34" charset="0"/>
                <a:ea typeface="Calibri"/>
                <a:cs typeface="Times New Roman"/>
              </a:rPr>
              <a:t> 119 </a:t>
            </a:r>
            <a:r>
              <a:rPr lang="pl-PL" sz="2000" dirty="0">
                <a:latin typeface="Abadi" panose="020B0604020104020204" pitchFamily="34" charset="0"/>
                <a:ea typeface="Calibri"/>
                <a:cs typeface="Times New Roman"/>
              </a:rPr>
              <a:t>mësues dhe drejtues të arsimit parauniversitar</a:t>
            </a:r>
            <a:r>
              <a:rPr lang="en-US" sz="2000" dirty="0">
                <a:latin typeface="Abadi" panose="020B0604020104020204" pitchFamily="34" charset="0"/>
                <a:ea typeface="Calibri"/>
                <a:cs typeface="Times New Roman"/>
              </a:rPr>
              <a:t> </a:t>
            </a:r>
            <a:r>
              <a:rPr lang="pl-PL" sz="2000" dirty="0">
                <a:latin typeface="Abadi" panose="020B0604020104020204" pitchFamily="34" charset="0"/>
                <a:ea typeface="Calibri"/>
                <a:cs typeface="Times New Roman"/>
              </a:rPr>
              <a:t> për t’u kualifikuar </a:t>
            </a:r>
            <a:r>
              <a:rPr lang="en-US" sz="2000" dirty="0" err="1">
                <a:latin typeface="Abadi" panose="020B0604020104020204" pitchFamily="34" charset="0"/>
                <a:ea typeface="Calibri"/>
                <a:cs typeface="Times New Roman"/>
              </a:rPr>
              <a:t>në</a:t>
            </a:r>
            <a:r>
              <a:rPr lang="en-US" sz="2000" dirty="0">
                <a:latin typeface="Abadi" panose="020B0604020104020204" pitchFamily="34" charset="0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badi" panose="020B0604020104020204" pitchFamily="34" charset="0"/>
                <a:ea typeface="Calibri"/>
                <a:cs typeface="Times New Roman"/>
              </a:rPr>
              <a:t>nivel</a:t>
            </a:r>
            <a:r>
              <a:rPr lang="en-US" sz="2000" dirty="0">
                <a:latin typeface="Abadi" panose="020B0604020104020204" pitchFamily="34" charset="0"/>
                <a:ea typeface="Calibri"/>
                <a:cs typeface="Times New Roman"/>
              </a:rPr>
              <a:t> ZVAP-je.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10E46B5-5712-4929-87CA-E3D948B7E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401689"/>
              </p:ext>
            </p:extLst>
          </p:nvPr>
        </p:nvGraphicFramePr>
        <p:xfrm>
          <a:off x="6747538" y="1038714"/>
          <a:ext cx="4881755" cy="4830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5881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C345E-D316-4EB2-839B-769B5B00F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3" y="1090612"/>
            <a:ext cx="5413863" cy="46767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183A80-E7CD-4C4D-80FC-C0986C6E2277}"/>
              </a:ext>
            </a:extLst>
          </p:cNvPr>
          <p:cNvSpPr/>
          <p:nvPr/>
        </p:nvSpPr>
        <p:spPr>
          <a:xfrm>
            <a:off x="4783016" y="564610"/>
            <a:ext cx="69517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Praktika</a:t>
            </a:r>
            <a:r>
              <a:rPr lang="en-US" sz="2800" dirty="0"/>
              <a:t> </a:t>
            </a:r>
            <a:r>
              <a:rPr lang="en-US" sz="2800" dirty="0" err="1"/>
              <a:t>profesionale</a:t>
            </a:r>
            <a:r>
              <a:rPr lang="en-US" sz="2800" dirty="0"/>
              <a:t> </a:t>
            </a:r>
            <a:r>
              <a:rPr lang="en-US" sz="2800" dirty="0" err="1"/>
              <a:t>synon</a:t>
            </a:r>
            <a:r>
              <a:rPr lang="en-US" sz="2800" dirty="0"/>
              <a:t> </a:t>
            </a:r>
            <a:r>
              <a:rPr lang="en-US" sz="2800" dirty="0" err="1"/>
              <a:t>sigurimin</a:t>
            </a:r>
            <a:r>
              <a:rPr lang="en-US" sz="2800" dirty="0"/>
              <a:t> e </a:t>
            </a:r>
            <a:r>
              <a:rPr lang="en-US" sz="2800" dirty="0" err="1"/>
              <a:t>cilësisë</a:t>
            </a:r>
            <a:r>
              <a:rPr lang="en-US" sz="2800" dirty="0"/>
              <a:t> </a:t>
            </a:r>
            <a:r>
              <a:rPr lang="en-US" sz="2800" dirty="0" err="1"/>
              <a:t>së</a:t>
            </a:r>
            <a:r>
              <a:rPr lang="en-US" sz="2800" dirty="0"/>
              <a:t> </a:t>
            </a:r>
            <a:r>
              <a:rPr lang="en-US" sz="2800" dirty="0" err="1"/>
              <a:t>mësimdhënies</a:t>
            </a:r>
            <a:r>
              <a:rPr lang="en-US" sz="2800" dirty="0"/>
              <a:t> </a:t>
            </a:r>
            <a:r>
              <a:rPr lang="en-US" sz="2800" dirty="0" err="1"/>
              <a:t>nga</a:t>
            </a:r>
            <a:r>
              <a:rPr lang="en-US" sz="2800" dirty="0"/>
              <a:t> </a:t>
            </a:r>
            <a:r>
              <a:rPr lang="en-US" sz="2800" dirty="0" err="1"/>
              <a:t>mësuesit</a:t>
            </a:r>
            <a:r>
              <a:rPr lang="en-US" sz="2800" dirty="0"/>
              <a:t> e </a:t>
            </a:r>
            <a:r>
              <a:rPr lang="en-US" sz="2800" dirty="0" err="1"/>
              <a:t>rinj</a:t>
            </a:r>
            <a:r>
              <a:rPr lang="en-US" sz="2800" dirty="0"/>
              <a:t> </a:t>
            </a:r>
            <a:r>
              <a:rPr lang="en-US" sz="2800" dirty="0" err="1"/>
              <a:t>dhe</a:t>
            </a:r>
            <a:r>
              <a:rPr lang="en-US" sz="2800" dirty="0"/>
              <a:t> </a:t>
            </a:r>
            <a:r>
              <a:rPr lang="en-US" sz="2800" dirty="0" err="1"/>
              <a:t>performancë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lartë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profesionit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mësuesit</a:t>
            </a:r>
            <a:r>
              <a:rPr lang="en-US" sz="2800" dirty="0"/>
              <a:t>. </a:t>
            </a:r>
            <a:r>
              <a:rPr lang="en-US" sz="2800" dirty="0" err="1"/>
              <a:t>Gjatë</a:t>
            </a:r>
            <a:r>
              <a:rPr lang="en-US" sz="2800" dirty="0"/>
              <a:t> </a:t>
            </a:r>
            <a:r>
              <a:rPr lang="en-US" sz="2800" dirty="0" err="1"/>
              <a:t>vitit</a:t>
            </a:r>
            <a:r>
              <a:rPr lang="en-US" sz="2800" dirty="0"/>
              <a:t> 2023 – 2024 </a:t>
            </a:r>
            <a:r>
              <a:rPr lang="en-US" sz="2800" dirty="0" err="1"/>
              <a:t>morën</a:t>
            </a:r>
            <a:r>
              <a:rPr lang="en-US" sz="2800" dirty="0"/>
              <a:t> </a:t>
            </a:r>
            <a:r>
              <a:rPr lang="en-US" sz="2800" dirty="0" err="1"/>
              <a:t>pjesë</a:t>
            </a:r>
            <a:r>
              <a:rPr lang="en-US" sz="2800" dirty="0"/>
              <a:t> </a:t>
            </a:r>
            <a:r>
              <a:rPr lang="en-US" sz="2800" dirty="0" err="1"/>
              <a:t>në</a:t>
            </a:r>
            <a:r>
              <a:rPr lang="en-US" sz="2800" dirty="0"/>
              <a:t> </a:t>
            </a:r>
            <a:r>
              <a:rPr lang="en-US" sz="2800" dirty="0" err="1"/>
              <a:t>praktikën</a:t>
            </a:r>
            <a:r>
              <a:rPr lang="en-US" sz="2800" dirty="0"/>
              <a:t> </a:t>
            </a:r>
            <a:r>
              <a:rPr lang="en-US" sz="2800" dirty="0" err="1"/>
              <a:t>profesionale</a:t>
            </a:r>
            <a:r>
              <a:rPr lang="en-US" sz="2800" dirty="0"/>
              <a:t> 31 </a:t>
            </a:r>
            <a:r>
              <a:rPr lang="en-US" sz="2800" dirty="0" err="1"/>
              <a:t>mësues</a:t>
            </a:r>
            <a:endParaRPr lang="en-US" sz="2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A5BBAC-3DDB-4E69-B929-1C4937B0A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753188"/>
              </p:ext>
            </p:extLst>
          </p:nvPr>
        </p:nvGraphicFramePr>
        <p:xfrm>
          <a:off x="4783016" y="3722076"/>
          <a:ext cx="6951783" cy="181121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317261">
                  <a:extLst>
                    <a:ext uri="{9D8B030D-6E8A-4147-A177-3AD203B41FA5}">
                      <a16:colId xmlns:a16="http://schemas.microsoft.com/office/drawing/2014/main" val="1639725026"/>
                    </a:ext>
                  </a:extLst>
                </a:gridCol>
                <a:gridCol w="2317261">
                  <a:extLst>
                    <a:ext uri="{9D8B030D-6E8A-4147-A177-3AD203B41FA5}">
                      <a16:colId xmlns:a16="http://schemas.microsoft.com/office/drawing/2014/main" val="3528849724"/>
                    </a:ext>
                  </a:extLst>
                </a:gridCol>
                <a:gridCol w="2317261">
                  <a:extLst>
                    <a:ext uri="{9D8B030D-6E8A-4147-A177-3AD203B41FA5}">
                      <a16:colId xmlns:a16="http://schemas.microsoft.com/office/drawing/2014/main" val="3303953377"/>
                    </a:ext>
                  </a:extLst>
                </a:gridCol>
              </a:tblGrid>
              <a:tr h="90560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Periudha</a:t>
                      </a:r>
                      <a:r>
                        <a:rPr lang="en-US" dirty="0"/>
                        <a:t> 1 </a:t>
                      </a:r>
                    </a:p>
                    <a:p>
                      <a:pPr algn="ctr"/>
                      <a:r>
                        <a:rPr lang="en-US" dirty="0"/>
                        <a:t>16 </a:t>
                      </a:r>
                      <a:r>
                        <a:rPr lang="en-US" dirty="0" err="1"/>
                        <a:t>mësues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praktikant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Periudha</a:t>
                      </a:r>
                      <a:r>
                        <a:rPr lang="en-US" dirty="0"/>
                        <a:t> 2  </a:t>
                      </a:r>
                    </a:p>
                    <a:p>
                      <a:pPr algn="ctr"/>
                      <a:r>
                        <a:rPr lang="en-US" dirty="0"/>
                        <a:t>13 </a:t>
                      </a:r>
                      <a:r>
                        <a:rPr lang="en-US" dirty="0" err="1"/>
                        <a:t>mësues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praktikant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Periudha</a:t>
                      </a:r>
                      <a:r>
                        <a:rPr lang="en-US" dirty="0"/>
                        <a:t> 3  </a:t>
                      </a:r>
                    </a:p>
                    <a:p>
                      <a:pPr algn="ctr"/>
                      <a:r>
                        <a:rPr lang="en-US" dirty="0"/>
                        <a:t>2 </a:t>
                      </a:r>
                      <a:r>
                        <a:rPr lang="en-US" dirty="0" err="1"/>
                        <a:t>mësues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praktikant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189493"/>
                  </a:ext>
                </a:extLst>
              </a:tr>
              <a:tr h="905608">
                <a:tc gridSpan="3">
                  <a:txBody>
                    <a:bodyPr/>
                    <a:lstStyle/>
                    <a:p>
                      <a:r>
                        <a:rPr lang="en-US" dirty="0" err="1"/>
                        <a:t>Përkatësisht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lëndët</a:t>
                      </a:r>
                      <a:r>
                        <a:rPr lang="en-US" dirty="0"/>
                        <a:t>: Kimi; </a:t>
                      </a:r>
                      <a:r>
                        <a:rPr lang="en-US" dirty="0" err="1"/>
                        <a:t>Biologji</a:t>
                      </a:r>
                      <a:r>
                        <a:rPr lang="en-US" dirty="0"/>
                        <a:t>; </a:t>
                      </a:r>
                      <a:r>
                        <a:rPr lang="en-US" dirty="0" err="1"/>
                        <a:t>A.fillor</a:t>
                      </a:r>
                      <a:r>
                        <a:rPr lang="en-US" dirty="0"/>
                        <a:t>; </a:t>
                      </a:r>
                      <a:r>
                        <a:rPr lang="en-US" dirty="0" err="1"/>
                        <a:t>Gjuhë-letërsi</a:t>
                      </a:r>
                      <a:r>
                        <a:rPr lang="en-US" dirty="0"/>
                        <a:t>; </a:t>
                      </a:r>
                      <a:r>
                        <a:rPr lang="en-US" dirty="0" err="1"/>
                        <a:t>Histori</a:t>
                      </a:r>
                      <a:r>
                        <a:rPr lang="en-US" dirty="0"/>
                        <a:t>; </a:t>
                      </a:r>
                      <a:r>
                        <a:rPr lang="en-US" dirty="0" err="1"/>
                        <a:t>Anglisht</a:t>
                      </a:r>
                      <a:r>
                        <a:rPr lang="en-US" dirty="0"/>
                        <a:t>; </a:t>
                      </a:r>
                      <a:r>
                        <a:rPr lang="en-US" dirty="0" err="1"/>
                        <a:t>Matematikë</a:t>
                      </a:r>
                      <a:r>
                        <a:rPr lang="en-US" dirty="0"/>
                        <a:t>; </a:t>
                      </a:r>
                      <a:r>
                        <a:rPr lang="en-US" dirty="0" err="1"/>
                        <a:t>Italisht</a:t>
                      </a:r>
                      <a:r>
                        <a:rPr lang="en-US" dirty="0"/>
                        <a:t>; </a:t>
                      </a:r>
                      <a:r>
                        <a:rPr lang="en-US" dirty="0" err="1"/>
                        <a:t>Edukim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fizik</a:t>
                      </a:r>
                      <a:r>
                        <a:rPr lang="en-US" dirty="0"/>
                        <a:t>; </a:t>
                      </a:r>
                      <a:r>
                        <a:rPr lang="en-US" dirty="0" err="1"/>
                        <a:t>Arsim</a:t>
                      </a:r>
                      <a:r>
                        <a:rPr lang="en-US" dirty="0"/>
                        <a:t> special; </a:t>
                      </a:r>
                      <a:r>
                        <a:rPr lang="en-US" dirty="0" err="1"/>
                        <a:t>Pikturë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25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359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AF314A-4F64-428E-ABE4-06ABB5EC33B7}"/>
              </a:ext>
            </a:extLst>
          </p:cNvPr>
          <p:cNvSpPr txBox="1"/>
          <p:nvPr/>
        </p:nvSpPr>
        <p:spPr>
          <a:xfrm>
            <a:off x="812460" y="510691"/>
            <a:ext cx="5931876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badi" panose="020B0604020104020204" pitchFamily="34" charset="0"/>
              </a:rPr>
              <a:t>Funksionimi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 err="1">
                <a:latin typeface="Abadi" panose="020B0604020104020204" pitchFamily="34" charset="0"/>
              </a:rPr>
              <a:t>i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 err="1">
                <a:latin typeface="Abadi" panose="020B0604020104020204" pitchFamily="34" charset="0"/>
              </a:rPr>
              <a:t>rrjeteve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 err="1">
                <a:latin typeface="Abadi" panose="020B0604020104020204" pitchFamily="34" charset="0"/>
              </a:rPr>
              <a:t>profesionale</a:t>
            </a:r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8ABC0-C75C-4C7B-ABD4-35636DB4020A}"/>
              </a:ext>
            </a:extLst>
          </p:cNvPr>
          <p:cNvSpPr txBox="1"/>
          <p:nvPr/>
        </p:nvSpPr>
        <p:spPr>
          <a:xfrm>
            <a:off x="7051431" y="571457"/>
            <a:ext cx="463061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badi" panose="020B0604020104020204" pitchFamily="34" charset="0"/>
              </a:rPr>
              <a:t>Për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vitin</a:t>
            </a:r>
            <a:r>
              <a:rPr lang="en-US" sz="2400" dirty="0">
                <a:latin typeface="Abadi" panose="020B0604020104020204" pitchFamily="34" charset="0"/>
              </a:rPr>
              <a:t>  </a:t>
            </a:r>
            <a:r>
              <a:rPr lang="en-US" sz="2400" dirty="0" err="1">
                <a:latin typeface="Abadi" panose="020B0604020104020204" pitchFamily="34" charset="0"/>
              </a:rPr>
              <a:t>shkollor</a:t>
            </a:r>
            <a:r>
              <a:rPr lang="en-US" sz="2400" dirty="0">
                <a:latin typeface="Abadi" panose="020B0604020104020204" pitchFamily="34" charset="0"/>
              </a:rPr>
              <a:t> 2023-2024 </a:t>
            </a:r>
            <a:r>
              <a:rPr lang="en-US" sz="2400" dirty="0" err="1">
                <a:latin typeface="Abadi" panose="020B0604020104020204" pitchFamily="34" charset="0"/>
              </a:rPr>
              <a:t>drejtuan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rrjetin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profesional</a:t>
            </a:r>
            <a:r>
              <a:rPr lang="en-US" sz="2400" dirty="0">
                <a:latin typeface="Abadi" panose="020B0604020104020204" pitchFamily="34" charset="0"/>
              </a:rPr>
              <a:t> 50 </a:t>
            </a:r>
            <a:r>
              <a:rPr lang="en-US" sz="2400" dirty="0" err="1">
                <a:latin typeface="Abadi" panose="020B0604020104020204" pitchFamily="34" charset="0"/>
              </a:rPr>
              <a:t>mësues</a:t>
            </a:r>
            <a:r>
              <a:rPr lang="en-US" sz="2400" dirty="0">
                <a:latin typeface="Abadi" panose="020B0604020104020204" pitchFamily="34" charset="0"/>
              </a:rPr>
              <a:t> /</a:t>
            </a:r>
            <a:r>
              <a:rPr lang="en-US" sz="2400" dirty="0" err="1">
                <a:latin typeface="Abadi" panose="020B0604020104020204" pitchFamily="34" charset="0"/>
              </a:rPr>
              <a:t>drejtues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dhe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morën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pjesë</a:t>
            </a:r>
            <a:r>
              <a:rPr lang="en-US" sz="2400" dirty="0">
                <a:latin typeface="Abadi" panose="020B0604020104020204" pitchFamily="34" charset="0"/>
              </a:rPr>
              <a:t> 1255 </a:t>
            </a:r>
            <a:r>
              <a:rPr lang="en-US" sz="2400" dirty="0" err="1">
                <a:latin typeface="Abadi" panose="020B0604020104020204" pitchFamily="34" charset="0"/>
              </a:rPr>
              <a:t>mësues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si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anëtar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rrjeti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në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nivel</a:t>
            </a:r>
            <a:r>
              <a:rPr lang="en-US" sz="2400" dirty="0">
                <a:latin typeface="Abadi" panose="020B0604020104020204" pitchFamily="34" charset="0"/>
              </a:rPr>
              <a:t> ZVAP-je.</a:t>
            </a:r>
          </a:p>
          <a:p>
            <a:r>
              <a:rPr lang="en-US" sz="2400" dirty="0" err="1">
                <a:latin typeface="Abadi" panose="020B0604020104020204" pitchFamily="34" charset="0"/>
              </a:rPr>
              <a:t>Drejtuesit</a:t>
            </a:r>
            <a:r>
              <a:rPr lang="en-US" sz="2400" dirty="0">
                <a:latin typeface="Abadi" panose="020B0604020104020204" pitchFamily="34" charset="0"/>
              </a:rPr>
              <a:t> e </a:t>
            </a:r>
            <a:r>
              <a:rPr lang="en-US" sz="2400" dirty="0" err="1">
                <a:latin typeface="Abadi" panose="020B0604020104020204" pitchFamily="34" charset="0"/>
              </a:rPr>
              <a:t>rrjeteve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profesionale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të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ndara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sipas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profileve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kanë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zhvilluar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mbledhje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dhe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takime</a:t>
            </a:r>
            <a:r>
              <a:rPr lang="en-US" sz="2400" dirty="0">
                <a:latin typeface="Abadi" panose="020B0604020104020204" pitchFamily="34" charset="0"/>
              </a:rPr>
              <a:t> me </a:t>
            </a:r>
            <a:r>
              <a:rPr lang="en-US" sz="2400" dirty="0" err="1">
                <a:latin typeface="Abadi" panose="020B0604020104020204" pitchFamily="34" charset="0"/>
              </a:rPr>
              <a:t>anëtarët</a:t>
            </a:r>
            <a:r>
              <a:rPr lang="en-US" sz="2400" dirty="0">
                <a:latin typeface="Abadi" panose="020B0604020104020204" pitchFamily="34" charset="0"/>
              </a:rPr>
              <a:t> e </a:t>
            </a:r>
            <a:r>
              <a:rPr lang="en-US" sz="2400" dirty="0" err="1">
                <a:latin typeface="Abadi" panose="020B0604020104020204" pitchFamily="34" charset="0"/>
              </a:rPr>
              <a:t>rrjetit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të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paktën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nje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herë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në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muaj</a:t>
            </a:r>
            <a:r>
              <a:rPr lang="en-US" sz="2400" dirty="0">
                <a:latin typeface="Abadi" panose="020B0604020104020204" pitchFamily="34" charset="0"/>
              </a:rPr>
              <a:t>. </a:t>
            </a:r>
          </a:p>
          <a:p>
            <a:r>
              <a:rPr lang="en-US" sz="2400" dirty="0" err="1">
                <a:latin typeface="Abadi" panose="020B0604020104020204" pitchFamily="34" charset="0"/>
              </a:rPr>
              <a:t>Rrjetet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profesionale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kanë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ndikuar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në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mënyrë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të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drejtpërdrejtë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në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rritjen</a:t>
            </a:r>
            <a:r>
              <a:rPr lang="en-US" sz="2400" dirty="0">
                <a:latin typeface="Abadi" panose="020B0604020104020204" pitchFamily="34" charset="0"/>
              </a:rPr>
              <a:t> e </a:t>
            </a:r>
            <a:r>
              <a:rPr lang="en-US" sz="2400" dirty="0" err="1">
                <a:latin typeface="Abadi" panose="020B0604020104020204" pitchFamily="34" charset="0"/>
              </a:rPr>
              <a:t>cilësisë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në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mësimdhënie</a:t>
            </a:r>
            <a:r>
              <a:rPr lang="en-US" sz="2400" dirty="0">
                <a:latin typeface="Abadi" panose="020B0604020104020204" pitchFamily="34" charset="0"/>
              </a:rPr>
              <a:t>, duke </a:t>
            </a:r>
            <a:r>
              <a:rPr lang="en-US" sz="2400" dirty="0" err="1">
                <a:latin typeface="Abadi" panose="020B0604020104020204" pitchFamily="34" charset="0"/>
              </a:rPr>
              <a:t>ndarë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praktikat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më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të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mira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lidhur</a:t>
            </a:r>
            <a:r>
              <a:rPr lang="en-US" sz="2400" dirty="0">
                <a:latin typeface="Abadi" panose="020B0604020104020204" pitchFamily="34" charset="0"/>
              </a:rPr>
              <a:t> me </a:t>
            </a:r>
            <a:r>
              <a:rPr lang="en-US" sz="2400" dirty="0" err="1">
                <a:latin typeface="Abadi" panose="020B0604020104020204" pitchFamily="34" charset="0"/>
              </a:rPr>
              <a:t>mësimdhënien</a:t>
            </a:r>
            <a:r>
              <a:rPr lang="en-US" sz="2400" dirty="0">
                <a:latin typeface="Abadi" panose="020B0604020104020204" pitchFamily="34" charset="0"/>
              </a:rPr>
              <a:t> e </a:t>
            </a:r>
            <a:r>
              <a:rPr lang="en-US" sz="2400" dirty="0" err="1">
                <a:latin typeface="Abadi" panose="020B0604020104020204" pitchFamily="34" charset="0"/>
              </a:rPr>
              <a:t>suksesshme</a:t>
            </a:r>
            <a:r>
              <a:rPr lang="en-US" sz="2400" dirty="0">
                <a:latin typeface="Abadi" panose="020B0604020104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446B3-D1FF-44A9-A5D9-C8F210811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1415437"/>
            <a:ext cx="6572058" cy="515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2C6769-99B5-4DBE-8498-A01E85CD4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319" y="1274966"/>
            <a:ext cx="2780017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64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F1CCE8-C874-491C-BA37-A4E0C6403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87" y="3107714"/>
            <a:ext cx="3501901" cy="3501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29991E-EB16-47C5-92BF-673A0AD09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854" y="319820"/>
            <a:ext cx="5221175" cy="257578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93F869C-7F4D-402C-9D73-58EC1012C963}"/>
              </a:ext>
            </a:extLst>
          </p:cNvPr>
          <p:cNvSpPr/>
          <p:nvPr/>
        </p:nvSpPr>
        <p:spPr>
          <a:xfrm>
            <a:off x="163382" y="263770"/>
            <a:ext cx="5932618" cy="284394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b="1" dirty="0" err="1"/>
              <a:t>Projekti</a:t>
            </a:r>
            <a:r>
              <a:rPr lang="en-US" b="1" dirty="0"/>
              <a:t> Smart Lab</a:t>
            </a:r>
          </a:p>
          <a:p>
            <a:pPr algn="ctr"/>
            <a:r>
              <a:rPr lang="en-US" dirty="0"/>
              <a:t>Ky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hap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rëndësishëm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zgjerimin</a:t>
            </a:r>
            <a:r>
              <a:rPr lang="en-US" dirty="0"/>
              <a:t> e </a:t>
            </a:r>
            <a:r>
              <a:rPr lang="en-US" dirty="0" err="1"/>
              <a:t>programit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kodimit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integrimin</a:t>
            </a:r>
            <a:r>
              <a:rPr lang="en-US" dirty="0"/>
              <a:t> e </a:t>
            </a:r>
            <a:r>
              <a:rPr lang="en-US" dirty="0" err="1"/>
              <a:t>Teknologjisë</a:t>
            </a:r>
            <a:r>
              <a:rPr lang="en-US" dirty="0"/>
              <a:t>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Informacionit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Komunikimit</a:t>
            </a:r>
            <a:r>
              <a:rPr lang="en-US" dirty="0"/>
              <a:t> (TIK),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kurrikulën</a:t>
            </a:r>
            <a:r>
              <a:rPr lang="en-US" dirty="0"/>
              <a:t> e re </a:t>
            </a:r>
            <a:r>
              <a:rPr lang="en-US" dirty="0" err="1"/>
              <a:t>shkollore</a:t>
            </a:r>
            <a:r>
              <a:rPr lang="en-US" dirty="0"/>
              <a:t>. </a:t>
            </a:r>
            <a:r>
              <a:rPr lang="en-US" dirty="0" err="1"/>
              <a:t>Zbatohet</a:t>
            </a:r>
            <a:r>
              <a:rPr lang="en-US" dirty="0"/>
              <a:t> </a:t>
            </a:r>
            <a:r>
              <a:rPr lang="en-US" dirty="0" err="1"/>
              <a:t>tashmë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10 </a:t>
            </a:r>
            <a:r>
              <a:rPr lang="en-US" dirty="0" err="1"/>
              <a:t>institucione</a:t>
            </a:r>
            <a:r>
              <a:rPr lang="en-US" dirty="0"/>
              <a:t> </a:t>
            </a:r>
            <a:r>
              <a:rPr lang="en-US" dirty="0" err="1"/>
              <a:t>arsimore</a:t>
            </a:r>
            <a:r>
              <a:rPr lang="en-US" dirty="0"/>
              <a:t>  </a:t>
            </a:r>
            <a:r>
              <a:rPr lang="en-US" dirty="0" err="1"/>
              <a:t>publike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1 IA </a:t>
            </a:r>
            <a:r>
              <a:rPr lang="en-US" dirty="0" err="1"/>
              <a:t>jopublike</a:t>
            </a:r>
            <a:r>
              <a:rPr lang="en-US" dirty="0"/>
              <a:t>,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klasat</a:t>
            </a:r>
            <a:r>
              <a:rPr lang="en-US" dirty="0"/>
              <a:t> I, II, III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arsimit</a:t>
            </a:r>
            <a:r>
              <a:rPr lang="en-US" dirty="0"/>
              <a:t> </a:t>
            </a:r>
            <a:r>
              <a:rPr lang="en-US" dirty="0" err="1"/>
              <a:t>fillor</a:t>
            </a:r>
            <a:r>
              <a:rPr lang="en-US" dirty="0"/>
              <a:t>. </a:t>
            </a:r>
          </a:p>
          <a:p>
            <a:pPr algn="ctr"/>
            <a:endParaRPr lang="en-US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A796812-78A1-40BD-AC6D-048CA6EDE23E}"/>
              </a:ext>
            </a:extLst>
          </p:cNvPr>
          <p:cNvSpPr/>
          <p:nvPr/>
        </p:nvSpPr>
        <p:spPr>
          <a:xfrm>
            <a:off x="4922951" y="3429000"/>
            <a:ext cx="6855078" cy="2575780"/>
          </a:xfrm>
          <a:prstGeom prst="wedgeEllipseCallout">
            <a:avLst>
              <a:gd name="adj1" fmla="val 26420"/>
              <a:gd name="adj2" fmla="val -7730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Nisma</a:t>
            </a:r>
            <a:r>
              <a:rPr lang="en-US" b="1" dirty="0"/>
              <a:t> “</a:t>
            </a:r>
            <a:r>
              <a:rPr lang="en-US" b="1" dirty="0" err="1"/>
              <a:t>Bëjmë</a:t>
            </a:r>
            <a:r>
              <a:rPr lang="en-US" b="1" dirty="0"/>
              <a:t> </a:t>
            </a:r>
            <a:r>
              <a:rPr lang="en-US" b="1" dirty="0" err="1"/>
              <a:t>detyrat</a:t>
            </a:r>
            <a:r>
              <a:rPr lang="en-US" b="1" dirty="0"/>
              <a:t> e </a:t>
            </a:r>
            <a:r>
              <a:rPr lang="en-US" b="1" dirty="0" err="1"/>
              <a:t>shtëpisë</a:t>
            </a:r>
            <a:r>
              <a:rPr lang="en-US" b="1" dirty="0"/>
              <a:t>”</a:t>
            </a:r>
          </a:p>
          <a:p>
            <a:pPr algn="ctr"/>
            <a:r>
              <a:rPr lang="en-US" dirty="0" err="1"/>
              <a:t>ndihmon</a:t>
            </a:r>
            <a:r>
              <a:rPr lang="en-US" dirty="0"/>
              <a:t> e </a:t>
            </a:r>
            <a:r>
              <a:rPr lang="en-US" dirty="0" err="1"/>
              <a:t>aftëson</a:t>
            </a:r>
            <a:r>
              <a:rPr lang="en-US" dirty="0"/>
              <a:t> </a:t>
            </a:r>
            <a:r>
              <a:rPr lang="en-US" dirty="0" err="1"/>
              <a:t>fëmijët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përparimin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dije</a:t>
            </a:r>
            <a:r>
              <a:rPr lang="en-US" dirty="0"/>
              <a:t>.</a:t>
            </a:r>
          </a:p>
          <a:p>
            <a:pPr algn="ctr"/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vitin</a:t>
            </a:r>
            <a:r>
              <a:rPr lang="en-US" dirty="0"/>
              <a:t> </a:t>
            </a:r>
            <a:r>
              <a:rPr lang="en-US" dirty="0" err="1"/>
              <a:t>mësimor</a:t>
            </a:r>
            <a:r>
              <a:rPr lang="en-US" dirty="0"/>
              <a:t> 2023-2024 u </a:t>
            </a:r>
            <a:r>
              <a:rPr lang="en-US" dirty="0" err="1"/>
              <a:t>përfshinë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këtë</a:t>
            </a:r>
            <a:r>
              <a:rPr lang="en-US" dirty="0"/>
              <a:t> </a:t>
            </a:r>
            <a:r>
              <a:rPr lang="en-US" dirty="0" err="1"/>
              <a:t>nismë</a:t>
            </a:r>
            <a:r>
              <a:rPr lang="en-US" dirty="0"/>
              <a:t> 2 </a:t>
            </a:r>
            <a:r>
              <a:rPr lang="en-US" dirty="0" err="1"/>
              <a:t>institucione</a:t>
            </a:r>
            <a:r>
              <a:rPr lang="en-US" dirty="0"/>
              <a:t> </a:t>
            </a:r>
            <a:r>
              <a:rPr lang="en-US" dirty="0" err="1"/>
              <a:t>publike</a:t>
            </a:r>
            <a:r>
              <a:rPr lang="en-US" dirty="0"/>
              <a:t>: 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6 </a:t>
            </a:r>
            <a:r>
              <a:rPr lang="en-US" dirty="0" err="1"/>
              <a:t>klasa</a:t>
            </a:r>
            <a:endParaRPr lang="en-US" dirty="0"/>
          </a:p>
          <a:p>
            <a:pPr marL="285750" indent="-285750" algn="ctr">
              <a:buFontTx/>
              <a:buChar char="-"/>
            </a:pPr>
            <a:r>
              <a:rPr lang="en-US" dirty="0"/>
              <a:t>15 </a:t>
            </a:r>
            <a:r>
              <a:rPr lang="en-US" dirty="0" err="1"/>
              <a:t>mësues</a:t>
            </a:r>
            <a:endParaRPr lang="en-US" dirty="0"/>
          </a:p>
          <a:p>
            <a:pPr marL="285750" indent="-285750" algn="ctr">
              <a:buFontTx/>
              <a:buChar char="-"/>
            </a:pPr>
            <a:r>
              <a:rPr lang="en-US" dirty="0"/>
              <a:t>125 </a:t>
            </a:r>
            <a:r>
              <a:rPr lang="en-US" dirty="0" err="1"/>
              <a:t>nxënës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89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F6E5C-CDEA-46EF-B302-2708421E5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755" y="276225"/>
            <a:ext cx="4259384" cy="27952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7377F0-DFA0-467F-9A6B-F7246B849721}"/>
              </a:ext>
            </a:extLst>
          </p:cNvPr>
          <p:cNvSpPr/>
          <p:nvPr/>
        </p:nvSpPr>
        <p:spPr>
          <a:xfrm>
            <a:off x="492370" y="592392"/>
            <a:ext cx="63890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SHKOLLA QENDËR KOMUNITARE (SHQK)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Shkolla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qendër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komunitare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një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shkollë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miqësore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për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gjithë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është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një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qasje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për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kthyer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shkollën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vendin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ndërtohet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partneriteti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shkollë-familje-komunitet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25 IA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përfshira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këtë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program.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36EE09-8723-4375-B80F-2B28FE2BC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5697">
            <a:off x="8965308" y="2692168"/>
            <a:ext cx="2210167" cy="3929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5524E0-3074-40B5-B022-DEB4855AF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956" y="2491797"/>
            <a:ext cx="4146123" cy="27666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43E397-36EE-4836-8F60-99850B748264}"/>
              </a:ext>
            </a:extLst>
          </p:cNvPr>
          <p:cNvSpPr/>
          <p:nvPr/>
        </p:nvSpPr>
        <p:spPr>
          <a:xfrm>
            <a:off x="492370" y="3711063"/>
            <a:ext cx="69283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JASHTË ORARIT MËSIMOR (JOM)</a:t>
            </a:r>
          </a:p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kuadër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programit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JOM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për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zejet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shkolla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nxënësit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rigjallërojnë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traditat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kulturën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shqiptare.Punimet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kreative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qëndisje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thurje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shtiza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punime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 grep,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modelime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etj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atyre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mundësinë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zhvillojnë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talentin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pasionin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edhe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kalojnë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shëndetshëm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kohën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lirë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duke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zhvilluar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edhe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mendjen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imagjinatën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Gjatë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këtij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numri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shkolla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zhvilluan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këtë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ishte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16.</a:t>
            </a:r>
          </a:p>
        </p:txBody>
      </p:sp>
    </p:spTree>
    <p:extLst>
      <p:ext uri="{BB962C8B-B14F-4D97-AF65-F5344CB8AC3E}">
        <p14:creationId xmlns:p14="http://schemas.microsoft.com/office/powerpoint/2010/main" val="1945750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01BE1-0857-4591-8FFD-1D2A9662D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303" y="3429000"/>
            <a:ext cx="2691912" cy="2609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50E4ED-9232-4D0F-B465-ED528C25D6C6}"/>
              </a:ext>
            </a:extLst>
          </p:cNvPr>
          <p:cNvSpPr/>
          <p:nvPr/>
        </p:nvSpPr>
        <p:spPr>
          <a:xfrm>
            <a:off x="658934" y="805934"/>
            <a:ext cx="6869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VLERËSIMI I ARRITJEVE TË NXËNËSVE TË ARSIMIT FILLOR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A7B994-2C89-4051-9DF5-398A1409E68D}"/>
              </a:ext>
            </a:extLst>
          </p:cNvPr>
          <p:cNvSpPr/>
          <p:nvPr/>
        </p:nvSpPr>
        <p:spPr>
          <a:xfrm>
            <a:off x="658934" y="1336992"/>
            <a:ext cx="108086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Matja</a:t>
            </a:r>
            <a:r>
              <a:rPr lang="en-US" sz="2400" dirty="0"/>
              <a:t> e </a:t>
            </a:r>
            <a:r>
              <a:rPr lang="en-US" sz="2400" dirty="0" err="1"/>
              <a:t>arritjeve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nxënësve</a:t>
            </a:r>
            <a:r>
              <a:rPr lang="en-US" sz="2400" dirty="0"/>
              <a:t>,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përfundim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një</a:t>
            </a:r>
            <a:r>
              <a:rPr lang="en-US" sz="2400" dirty="0"/>
              <a:t> </a:t>
            </a:r>
            <a:r>
              <a:rPr lang="en-US" sz="2400" dirty="0" err="1"/>
              <a:t>niveli</a:t>
            </a:r>
            <a:r>
              <a:rPr lang="en-US" sz="2400" dirty="0"/>
              <a:t> </a:t>
            </a:r>
            <a:r>
              <a:rPr lang="en-US" sz="2400" dirty="0" err="1"/>
              <a:t>arsimor</a:t>
            </a:r>
            <a:r>
              <a:rPr lang="en-US" sz="2400" dirty="0"/>
              <a:t>, </a:t>
            </a:r>
            <a:r>
              <a:rPr lang="en-US" sz="2400" dirty="0" err="1"/>
              <a:t>shërben</a:t>
            </a:r>
            <a:r>
              <a:rPr lang="en-US" sz="2400" dirty="0"/>
              <a:t> jo </a:t>
            </a:r>
            <a:r>
              <a:rPr lang="en-US" sz="2400" dirty="0" err="1"/>
              <a:t>vetëm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pasqyruar</a:t>
            </a:r>
            <a:r>
              <a:rPr lang="en-US" sz="2400" dirty="0"/>
              <a:t> </a:t>
            </a:r>
            <a:r>
              <a:rPr lang="en-US" sz="2400" dirty="0" err="1"/>
              <a:t>funksionimin</a:t>
            </a:r>
            <a:r>
              <a:rPr lang="en-US" sz="2400" dirty="0"/>
              <a:t> e </a:t>
            </a:r>
            <a:r>
              <a:rPr lang="en-US" sz="2400" dirty="0" err="1"/>
              <a:t>sistemit</a:t>
            </a:r>
            <a:r>
              <a:rPr lang="en-US" sz="2400" dirty="0"/>
              <a:t> </a:t>
            </a:r>
            <a:r>
              <a:rPr lang="en-US" sz="2400" dirty="0" err="1"/>
              <a:t>arsimor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kontekstin</a:t>
            </a:r>
            <a:r>
              <a:rPr lang="en-US" sz="2400" dirty="0"/>
              <a:t> e </a:t>
            </a:r>
            <a:r>
              <a:rPr lang="en-US" sz="2400" dirty="0" err="1"/>
              <a:t>politikave</a:t>
            </a:r>
            <a:r>
              <a:rPr lang="en-US" sz="2400" dirty="0"/>
              <a:t> </a:t>
            </a:r>
            <a:r>
              <a:rPr lang="en-US" sz="2400" dirty="0" err="1"/>
              <a:t>arsimore</a:t>
            </a:r>
            <a:r>
              <a:rPr lang="en-US" sz="2400" dirty="0"/>
              <a:t> </a:t>
            </a:r>
            <a:r>
              <a:rPr lang="en-US" sz="2400" dirty="0" err="1"/>
              <a:t>aktuale</a:t>
            </a:r>
            <a:r>
              <a:rPr lang="en-US" sz="2400" dirty="0"/>
              <a:t>, por </a:t>
            </a:r>
            <a:r>
              <a:rPr lang="en-US" sz="2400" dirty="0" err="1"/>
              <a:t>edhe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ndërtuar</a:t>
            </a:r>
            <a:r>
              <a:rPr lang="en-US" sz="2400" dirty="0"/>
              <a:t> </a:t>
            </a:r>
            <a:r>
              <a:rPr lang="en-US" sz="2400" dirty="0" err="1"/>
              <a:t>politika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reja</a:t>
            </a:r>
            <a:r>
              <a:rPr lang="en-US" sz="2400" dirty="0"/>
              <a:t> </a:t>
            </a:r>
            <a:r>
              <a:rPr lang="en-US" sz="2400" dirty="0" err="1"/>
              <a:t>arsimore</a:t>
            </a:r>
            <a:r>
              <a:rPr lang="en-US" sz="2400" dirty="0"/>
              <a:t>. </a:t>
            </a:r>
            <a:r>
              <a:rPr lang="en-US" sz="2400" dirty="0" err="1"/>
              <a:t>Rezultatet</a:t>
            </a:r>
            <a:r>
              <a:rPr lang="en-US" sz="2400" dirty="0"/>
              <a:t> e </a:t>
            </a:r>
            <a:r>
              <a:rPr lang="en-US" sz="2400" dirty="0" err="1"/>
              <a:t>nxënësve</a:t>
            </a:r>
            <a:r>
              <a:rPr lang="en-US" sz="2400" dirty="0"/>
              <a:t> </a:t>
            </a:r>
            <a:r>
              <a:rPr lang="en-US" sz="2400" dirty="0" err="1"/>
              <a:t>përfaqësojnë</a:t>
            </a:r>
            <a:r>
              <a:rPr lang="en-US" sz="2400" dirty="0"/>
              <a:t> </a:t>
            </a:r>
            <a:r>
              <a:rPr lang="en-US" sz="2400" dirty="0" err="1"/>
              <a:t>treguesin</a:t>
            </a:r>
            <a:r>
              <a:rPr lang="en-US" sz="2400" dirty="0"/>
              <a:t> </a:t>
            </a:r>
            <a:r>
              <a:rPr lang="en-US" sz="2400" dirty="0" err="1"/>
              <a:t>kryesor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cilësisë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performancës</a:t>
            </a:r>
            <a:r>
              <a:rPr lang="en-US" sz="2400" dirty="0"/>
              <a:t> </a:t>
            </a:r>
            <a:r>
              <a:rPr lang="en-US" sz="2400" dirty="0" err="1"/>
              <a:t>së</a:t>
            </a:r>
            <a:r>
              <a:rPr lang="en-US" sz="2400" dirty="0"/>
              <a:t> </a:t>
            </a:r>
            <a:r>
              <a:rPr lang="en-US" sz="2400" dirty="0" err="1"/>
              <a:t>sistemit</a:t>
            </a:r>
            <a:r>
              <a:rPr lang="en-US" sz="2400" dirty="0"/>
              <a:t> </a:t>
            </a:r>
            <a:r>
              <a:rPr lang="en-US" sz="2400" dirty="0" err="1"/>
              <a:t>arsimor</a:t>
            </a:r>
            <a:r>
              <a:rPr lang="en-US" sz="2400" dirty="0"/>
              <a:t>, </a:t>
            </a:r>
            <a:r>
              <a:rPr lang="en-US" sz="2400" dirty="0" err="1"/>
              <a:t>sidomos</a:t>
            </a:r>
            <a:r>
              <a:rPr lang="en-US" sz="2400" dirty="0"/>
              <a:t> </a:t>
            </a:r>
            <a:r>
              <a:rPr lang="en-US" sz="2400" dirty="0" err="1"/>
              <a:t>kur</a:t>
            </a:r>
            <a:r>
              <a:rPr lang="en-US" sz="2400" dirty="0"/>
              <a:t> </a:t>
            </a:r>
            <a:r>
              <a:rPr lang="en-US" sz="2400" dirty="0" err="1"/>
              <a:t>kjo</a:t>
            </a:r>
            <a:r>
              <a:rPr lang="en-US" sz="2400" dirty="0"/>
              <a:t> </a:t>
            </a:r>
            <a:r>
              <a:rPr lang="en-US" sz="2400" dirty="0" err="1"/>
              <a:t>lidhet</a:t>
            </a:r>
            <a:r>
              <a:rPr lang="en-US" sz="2400" dirty="0"/>
              <a:t> me </a:t>
            </a:r>
            <a:r>
              <a:rPr lang="en-US" sz="2400" dirty="0" err="1"/>
              <a:t>synimin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pajisjen</a:t>
            </a:r>
            <a:r>
              <a:rPr lang="en-US" sz="2400" dirty="0"/>
              <a:t> e </a:t>
            </a:r>
            <a:r>
              <a:rPr lang="en-US" sz="2400" dirty="0" err="1"/>
              <a:t>nxënësve</a:t>
            </a:r>
            <a:r>
              <a:rPr lang="en-US" sz="2400" dirty="0"/>
              <a:t> me </a:t>
            </a:r>
            <a:r>
              <a:rPr lang="en-US" sz="2400" dirty="0" err="1"/>
              <a:t>njohuri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me </a:t>
            </a:r>
            <a:r>
              <a:rPr lang="en-US" sz="2400" dirty="0" err="1"/>
              <a:t>kompetenca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përballimin</a:t>
            </a:r>
            <a:r>
              <a:rPr lang="en-US" sz="2400" dirty="0"/>
              <a:t> e </a:t>
            </a:r>
            <a:r>
              <a:rPr lang="en-US" sz="2400" dirty="0" err="1"/>
              <a:t>kërkesave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kohës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Ky </a:t>
            </a:r>
            <a:r>
              <a:rPr lang="en-US" sz="2400" dirty="0" err="1"/>
              <a:t>testim</a:t>
            </a:r>
            <a:r>
              <a:rPr lang="en-US" sz="2400" dirty="0"/>
              <a:t> u </a:t>
            </a:r>
            <a:r>
              <a:rPr lang="en-US" sz="2400" dirty="0" err="1"/>
              <a:t>zhvillua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13 </a:t>
            </a:r>
            <a:r>
              <a:rPr lang="en-US" sz="2400" dirty="0" err="1"/>
              <a:t>qendra</a:t>
            </a:r>
            <a:r>
              <a:rPr lang="en-US" sz="2400" dirty="0"/>
              <a:t> </a:t>
            </a:r>
            <a:r>
              <a:rPr lang="en-US" sz="2400" dirty="0" err="1"/>
              <a:t>provimi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Nxënës</a:t>
            </a:r>
            <a:r>
              <a:rPr lang="en-US" sz="2400" dirty="0"/>
              <a:t> </a:t>
            </a:r>
            <a:r>
              <a:rPr lang="en-US" sz="2400" dirty="0" err="1"/>
              <a:t>pjesëmarrës</a:t>
            </a:r>
            <a:r>
              <a:rPr lang="en-US" sz="2400" dirty="0"/>
              <a:t> 1112 </a:t>
            </a:r>
            <a:r>
              <a:rPr lang="en-US" sz="2400" dirty="0" err="1"/>
              <a:t>ose</a:t>
            </a:r>
            <a:r>
              <a:rPr lang="en-US" sz="2400" dirty="0"/>
              <a:t> 97.8 % e </a:t>
            </a:r>
            <a:r>
              <a:rPr lang="en-US" sz="2400" dirty="0" err="1"/>
              <a:t>totalit</a:t>
            </a:r>
            <a:r>
              <a:rPr lang="en-US" sz="2400" dirty="0"/>
              <a:t>, </a:t>
            </a:r>
            <a:r>
              <a:rPr lang="en-US" sz="2400" dirty="0" err="1"/>
              <a:t>nga</a:t>
            </a:r>
            <a:r>
              <a:rPr lang="en-US" sz="2400" dirty="0"/>
              <a:t> </a:t>
            </a:r>
            <a:r>
              <a:rPr lang="en-US" sz="2400" dirty="0" err="1"/>
              <a:t>këta</a:t>
            </a:r>
            <a:r>
              <a:rPr lang="en-US" sz="2400" dirty="0"/>
              <a:t> 17 </a:t>
            </a:r>
            <a:r>
              <a:rPr lang="en-US" sz="2400" dirty="0" err="1"/>
              <a:t>nxënës</a:t>
            </a:r>
            <a:r>
              <a:rPr lang="en-US" sz="2400" dirty="0"/>
              <a:t> </a:t>
            </a:r>
          </a:p>
          <a:p>
            <a:r>
              <a:rPr lang="en-US" sz="2400" dirty="0"/>
              <a:t>me </a:t>
            </a:r>
            <a:r>
              <a:rPr lang="en-US" sz="2400" dirty="0" err="1"/>
              <a:t>aftësi</a:t>
            </a:r>
            <a:r>
              <a:rPr lang="en-US" sz="2400" dirty="0"/>
              <a:t> </a:t>
            </a:r>
            <a:r>
              <a:rPr lang="en-US" sz="2400" dirty="0" err="1"/>
              <a:t>ndryshe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Munguan</a:t>
            </a:r>
            <a:r>
              <a:rPr lang="en-US" sz="2400" dirty="0"/>
              <a:t> 24 </a:t>
            </a:r>
            <a:r>
              <a:rPr lang="en-US" sz="2400" dirty="0" err="1"/>
              <a:t>nxënës</a:t>
            </a:r>
            <a:r>
              <a:rPr lang="en-US" sz="2400" dirty="0"/>
              <a:t> </a:t>
            </a:r>
            <a:r>
              <a:rPr lang="en-US" sz="2400" dirty="0" err="1"/>
              <a:t>ose</a:t>
            </a:r>
            <a:r>
              <a:rPr lang="en-US" sz="2400" dirty="0"/>
              <a:t> 2,1 % e </a:t>
            </a:r>
            <a:r>
              <a:rPr lang="en-US" sz="2400" dirty="0" err="1"/>
              <a:t>totalit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9351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98A19-0397-4FE7-9B6B-345EE60F4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163993"/>
            <a:ext cx="11910645" cy="6614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1E4C92-79C9-4E4F-8874-75BB66DB991A}"/>
              </a:ext>
            </a:extLst>
          </p:cNvPr>
          <p:cNvSpPr txBox="1"/>
          <p:nvPr/>
        </p:nvSpPr>
        <p:spPr>
          <a:xfrm>
            <a:off x="2778370" y="452153"/>
            <a:ext cx="7408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hnschrift SemiBold Condensed" panose="020B0502040204020203" pitchFamily="34" charset="0"/>
              </a:rPr>
              <a:t>PROVIMET KOMBËTARE TË ARSIMIT BAZË</a:t>
            </a:r>
          </a:p>
          <a:p>
            <a:pPr algn="ctr"/>
            <a:r>
              <a:rPr lang="en-US" sz="3200" dirty="0">
                <a:latin typeface="Bahnschrift SemiBold Condensed" panose="020B0502040204020203" pitchFamily="34" charset="0"/>
              </a:rPr>
              <a:t>      2023 - 2024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4A729C-7260-41D3-977C-ABC63C734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60850"/>
              </p:ext>
            </p:extLst>
          </p:nvPr>
        </p:nvGraphicFramePr>
        <p:xfrm>
          <a:off x="1406769" y="1817531"/>
          <a:ext cx="9952894" cy="446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4105">
                  <a:extLst>
                    <a:ext uri="{9D8B030D-6E8A-4147-A177-3AD203B41FA5}">
                      <a16:colId xmlns:a16="http://schemas.microsoft.com/office/drawing/2014/main" val="129136927"/>
                    </a:ext>
                  </a:extLst>
                </a:gridCol>
                <a:gridCol w="1872437">
                  <a:extLst>
                    <a:ext uri="{9D8B030D-6E8A-4147-A177-3AD203B41FA5}">
                      <a16:colId xmlns:a16="http://schemas.microsoft.com/office/drawing/2014/main" val="1348626898"/>
                    </a:ext>
                  </a:extLst>
                </a:gridCol>
                <a:gridCol w="1898784">
                  <a:extLst>
                    <a:ext uri="{9D8B030D-6E8A-4147-A177-3AD203B41FA5}">
                      <a16:colId xmlns:a16="http://schemas.microsoft.com/office/drawing/2014/main" val="2011359630"/>
                    </a:ext>
                  </a:extLst>
                </a:gridCol>
                <a:gridCol w="1898784">
                  <a:extLst>
                    <a:ext uri="{9D8B030D-6E8A-4147-A177-3AD203B41FA5}">
                      <a16:colId xmlns:a16="http://schemas.microsoft.com/office/drawing/2014/main" val="3212029294"/>
                    </a:ext>
                  </a:extLst>
                </a:gridCol>
                <a:gridCol w="1898784">
                  <a:extLst>
                    <a:ext uri="{9D8B030D-6E8A-4147-A177-3AD203B41FA5}">
                      <a16:colId xmlns:a16="http://schemas.microsoft.com/office/drawing/2014/main" val="1667156024"/>
                    </a:ext>
                  </a:extLst>
                </a:gridCol>
              </a:tblGrid>
              <a:tr h="11311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badi" panose="020B0604020104020204" pitchFamily="34" charset="0"/>
                        </a:rPr>
                        <a:t>Lënda</a:t>
                      </a:r>
                      <a:r>
                        <a:rPr lang="en-US" sz="2400" dirty="0">
                          <a:latin typeface="Abadi" panose="020B0604020104020204" pitchFamily="34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badi" panose="020B0604020104020204" pitchFamily="34" charset="0"/>
                        </a:rPr>
                        <a:t>Pjesëmarrja</a:t>
                      </a:r>
                      <a:endParaRPr lang="en-US" sz="24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badi" panose="020B0604020104020204" pitchFamily="34" charset="0"/>
                        </a:rPr>
                        <a:t>Nota </a:t>
                      </a:r>
                      <a:r>
                        <a:rPr lang="en-US" sz="2400" dirty="0" err="1">
                          <a:latin typeface="Abadi" panose="020B0604020104020204" pitchFamily="34" charset="0"/>
                        </a:rPr>
                        <a:t>mesatare</a:t>
                      </a:r>
                      <a:r>
                        <a:rPr lang="en-US" sz="2400" dirty="0"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badi" panose="020B0604020104020204" pitchFamily="34" charset="0"/>
                        </a:rPr>
                        <a:t>vjetor</a:t>
                      </a:r>
                      <a:endParaRPr lang="en-US" sz="24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Nota </a:t>
                      </a:r>
                      <a:r>
                        <a:rPr lang="en-US" sz="2400" dirty="0" err="1">
                          <a:latin typeface="Abadi" panose="020B0604020104020204" pitchFamily="34" charset="0"/>
                        </a:rPr>
                        <a:t>mesatare</a:t>
                      </a:r>
                      <a:r>
                        <a:rPr lang="en-US" sz="2400" dirty="0"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badi" panose="020B0604020104020204" pitchFamily="34" charset="0"/>
                        </a:rPr>
                        <a:t>provim</a:t>
                      </a:r>
                      <a:endParaRPr lang="en-US" sz="24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badi" panose="020B0604020104020204" pitchFamily="34" charset="0"/>
                        </a:rPr>
                        <a:t>Kalueshmëria</a:t>
                      </a:r>
                      <a:r>
                        <a:rPr lang="en-US" sz="2400" dirty="0">
                          <a:latin typeface="Abadi" panose="020B0604020104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88440"/>
                  </a:ext>
                </a:extLst>
              </a:tr>
              <a:tr h="6553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badi" panose="020B0604020104020204" pitchFamily="34" charset="0"/>
                        </a:rPr>
                        <a:t>Gjuhë</a:t>
                      </a:r>
                      <a:r>
                        <a:rPr lang="en-US" sz="2400" dirty="0"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badi" panose="020B0604020104020204" pitchFamily="34" charset="0"/>
                        </a:rPr>
                        <a:t>shqipe</a:t>
                      </a:r>
                      <a:endParaRPr lang="en-US" sz="24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1187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7.44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7.92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714416"/>
                  </a:ext>
                </a:extLst>
              </a:tr>
              <a:tr h="6553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badi" panose="020B0604020104020204" pitchFamily="34" charset="0"/>
                        </a:rPr>
                        <a:t>Matematikë</a:t>
                      </a:r>
                      <a:endParaRPr lang="en-US" sz="24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1188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6.97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7.64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858800"/>
                  </a:ext>
                </a:extLst>
              </a:tr>
              <a:tr h="6553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badi" panose="020B0604020104020204" pitchFamily="34" charset="0"/>
                        </a:rPr>
                        <a:t>Gjuhë</a:t>
                      </a:r>
                      <a:r>
                        <a:rPr lang="en-US" sz="2400" dirty="0"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badi" panose="020B0604020104020204" pitchFamily="34" charset="0"/>
                        </a:rPr>
                        <a:t>angleze</a:t>
                      </a:r>
                      <a:endParaRPr lang="en-US" sz="24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1072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7.63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8.73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761185"/>
                  </a:ext>
                </a:extLst>
              </a:tr>
              <a:tr h="6553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badi" panose="020B0604020104020204" pitchFamily="34" charset="0"/>
                        </a:rPr>
                        <a:t>Gjuhë</a:t>
                      </a:r>
                      <a:r>
                        <a:rPr lang="en-US" sz="2400" dirty="0"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badi" panose="020B0604020104020204" pitchFamily="34" charset="0"/>
                        </a:rPr>
                        <a:t>frënge</a:t>
                      </a:r>
                      <a:endParaRPr lang="en-US" sz="24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6.59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7.13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230510"/>
                  </a:ext>
                </a:extLst>
              </a:tr>
              <a:tr h="6553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badi" panose="020B0604020104020204" pitchFamily="34" charset="0"/>
                        </a:rPr>
                        <a:t>Gjuhë</a:t>
                      </a:r>
                      <a:r>
                        <a:rPr lang="en-US" sz="2400" dirty="0"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badi" panose="020B0604020104020204" pitchFamily="34" charset="0"/>
                        </a:rPr>
                        <a:t>italiane</a:t>
                      </a:r>
                      <a:endParaRPr lang="en-US" sz="24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badi" panose="020B0604020104020204" pitchFamily="34" charset="0"/>
                        </a:rPr>
                        <a:t>6.97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481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95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4E93211-9FE4-41D4-8414-421E09D9A7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971233"/>
              </p:ext>
            </p:extLst>
          </p:nvPr>
        </p:nvGraphicFramePr>
        <p:xfrm>
          <a:off x="984738" y="363415"/>
          <a:ext cx="5111262" cy="6037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E0FD269-52E0-48E0-AB33-9E1A352D3921}"/>
              </a:ext>
            </a:extLst>
          </p:cNvPr>
          <p:cNvSpPr/>
          <p:nvPr/>
        </p:nvSpPr>
        <p:spPr>
          <a:xfrm>
            <a:off x="6096000" y="1068465"/>
            <a:ext cx="5920154" cy="1547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8401" lvl="1" indent="-209200">
              <a:lnSpc>
                <a:spcPts val="2879"/>
              </a:lnSpc>
              <a:buFont typeface="Arial"/>
              <a:buChar char="•"/>
            </a:pP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Rezultatet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nxënësve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Provimet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Kombëtare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Arsimit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Bazë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2024,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janë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pak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larta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krahasuar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arritjet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vjetore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09201" lvl="1">
              <a:lnSpc>
                <a:spcPts val="2879"/>
              </a:lnSpc>
            </a:pP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diferenca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Nm/PKAB –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Nm.Vjetore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u="sng" spc="-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 </a:t>
            </a:r>
            <a:r>
              <a:rPr lang="en-US" sz="2000" u="sng" spc="-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njësi</a:t>
            </a:r>
            <a:r>
              <a:rPr lang="en-US" sz="2000" u="sng" spc="-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spc="-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notë</a:t>
            </a:r>
            <a:r>
              <a:rPr lang="en-US" sz="2000" spc="-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4AF833-AC44-4780-B383-D93A3AF11F5E}"/>
              </a:ext>
            </a:extLst>
          </p:cNvPr>
          <p:cNvSpPr/>
          <p:nvPr/>
        </p:nvSpPr>
        <p:spPr>
          <a:xfrm>
            <a:off x="6096000" y="3396742"/>
            <a:ext cx="6013939" cy="104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mesatare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PKAB 2024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nivel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ZVA-je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7.6.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nivel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shkolle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</a:p>
          <a:p>
            <a:pPr marL="209201" lvl="1">
              <a:lnSpc>
                <a:spcPts val="2879"/>
              </a:lnSpc>
            </a:pP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diferenca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Nm/PKAB – </a:t>
            </a:r>
            <a:r>
              <a:rPr lang="en-US" sz="2000" spc="-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Nm.Vjetore</a:t>
            </a:r>
            <a:r>
              <a:rPr lang="en-US" sz="2000" spc="-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u="sng" spc="-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 </a:t>
            </a:r>
            <a:r>
              <a:rPr lang="en-US" sz="2000" u="sng" spc="-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njësi</a:t>
            </a:r>
            <a:r>
              <a:rPr lang="en-US" sz="2000" u="sng" spc="-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spc="-8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notë</a:t>
            </a:r>
            <a:r>
              <a:rPr lang="en-US" sz="2000" spc="-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4766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>
            <a:extLst>
              <a:ext uri="{FF2B5EF4-FFF2-40B4-BE49-F238E27FC236}">
                <a16:creationId xmlns:a16="http://schemas.microsoft.com/office/drawing/2014/main" id="{F8E998F9-C332-40FE-AE0E-0554B87B3E53}"/>
              </a:ext>
            </a:extLst>
          </p:cNvPr>
          <p:cNvSpPr/>
          <p:nvPr/>
        </p:nvSpPr>
        <p:spPr>
          <a:xfrm>
            <a:off x="2637692" y="433755"/>
            <a:ext cx="6224954" cy="597877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lgerian" panose="04020705040A02060702" pitchFamily="82" charset="0"/>
              </a:rPr>
              <a:t>OLIMPIADA 2024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EA1F4E7-3720-400F-A4AB-41EDFB9EA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218555"/>
              </p:ext>
            </p:extLst>
          </p:nvPr>
        </p:nvGraphicFramePr>
        <p:xfrm>
          <a:off x="425939" y="103163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F330029-034D-48ED-9716-536F040CE6E6}"/>
              </a:ext>
            </a:extLst>
          </p:cNvPr>
          <p:cNvSpPr txBox="1"/>
          <p:nvPr/>
        </p:nvSpPr>
        <p:spPr>
          <a:xfrm>
            <a:off x="8862646" y="4689230"/>
            <a:ext cx="3176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Fitues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vendi</a:t>
            </a:r>
            <a:r>
              <a:rPr lang="en-US" sz="2400" b="1" dirty="0">
                <a:solidFill>
                  <a:srgbClr val="FF0000"/>
                </a:solidFill>
              </a:rPr>
              <a:t> III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Gjuhë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shqipe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err="1">
                <a:solidFill>
                  <a:srgbClr val="FF0000"/>
                </a:solidFill>
              </a:rPr>
              <a:t>Numani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816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D33C2A-0280-48A6-9FFF-4B4EC01657BE}"/>
              </a:ext>
            </a:extLst>
          </p:cNvPr>
          <p:cNvSpPr/>
          <p:nvPr/>
        </p:nvSpPr>
        <p:spPr>
          <a:xfrm>
            <a:off x="3235570" y="1967061"/>
            <a:ext cx="815926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4E7ED"/>
              </a:buClr>
              <a:buSzPct val="73000"/>
            </a:pPr>
            <a:r>
              <a:rPr lang="en-US" sz="2400" i="1" dirty="0" err="1">
                <a:solidFill>
                  <a:srgbClr val="AC66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Qëllimi</a:t>
            </a:r>
            <a:r>
              <a:rPr lang="en-US" sz="2400" i="1" dirty="0">
                <a:solidFill>
                  <a:srgbClr val="AC66B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buClr>
                <a:srgbClr val="F4E7ED"/>
              </a:buClr>
              <a:buSzPct val="73000"/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Njohja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nivelit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arritjeve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nxënësve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maturantë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sistemit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arsimor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bazuar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rezultatet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vlerësimi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jashtëm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standartizuar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siç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Matura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Shtetërore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marL="571500" lvl="0" indent="-571500">
              <a:buClr>
                <a:srgbClr val="F4E7ED"/>
              </a:buClr>
              <a:buSzPct val="73000"/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Krahasimi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arritjeve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nxënësve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MSH-2024 me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rezultatet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vjetore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nxënësve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shkollor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2023-2024.</a:t>
            </a:r>
          </a:p>
          <a:p>
            <a:pPr marL="571500" lvl="0" indent="-571500">
              <a:buClr>
                <a:srgbClr val="F4E7ED"/>
              </a:buClr>
              <a:buSzPct val="73000"/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mundësojë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krahasimin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arritjeve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nxënësve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ZVA-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lvl="0" indent="-571500">
              <a:buClr>
                <a:srgbClr val="F4E7ED"/>
              </a:buClr>
              <a:buSzPct val="73000"/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Krahasimin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maturën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pararendëse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evidentimin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mangësive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institucioneve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përkatëse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D8C1E-0DF6-454C-83E5-53A30ADEC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2" y="794009"/>
            <a:ext cx="3587262" cy="49588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91AD0F-C4BE-4EB9-9EE9-10F9599AB40B}"/>
              </a:ext>
            </a:extLst>
          </p:cNvPr>
          <p:cNvSpPr/>
          <p:nvPr/>
        </p:nvSpPr>
        <p:spPr>
          <a:xfrm>
            <a:off x="2766646" y="643464"/>
            <a:ext cx="6096000" cy="92333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MATURA   SHTETËRORE</a:t>
            </a:r>
            <a:b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RAPORT PUBLIK MBI ARRITJET E NXËNËSVE</a:t>
            </a:r>
            <a:b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ANALIZË E REZULTATEVE TË MSH 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82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7B9F2F-571A-4758-92C1-DD18A721A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195118"/>
            <a:ext cx="11672835" cy="64677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FB573-070E-456F-A5A8-257A8B9E00C5}"/>
              </a:ext>
            </a:extLst>
          </p:cNvPr>
          <p:cNvSpPr txBox="1"/>
          <p:nvPr/>
        </p:nvSpPr>
        <p:spPr>
          <a:xfrm>
            <a:off x="604652" y="648861"/>
            <a:ext cx="1082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ZVAP </a:t>
            </a:r>
            <a:r>
              <a:rPr lang="en-US" sz="2000" dirty="0" err="1"/>
              <a:t>Fier</a:t>
            </a:r>
            <a:r>
              <a:rPr lang="en-US" sz="2000" dirty="0"/>
              <a:t> </a:t>
            </a:r>
            <a:r>
              <a:rPr lang="en-US" sz="2000" dirty="0" err="1"/>
              <a:t>është</a:t>
            </a:r>
            <a:r>
              <a:rPr lang="en-US" sz="2000" dirty="0"/>
              <a:t> </a:t>
            </a:r>
            <a:r>
              <a:rPr lang="en-US" sz="2000" dirty="0" err="1"/>
              <a:t>një</a:t>
            </a:r>
            <a:r>
              <a:rPr lang="en-US" sz="2000" dirty="0"/>
              <a:t> </a:t>
            </a:r>
            <a:r>
              <a:rPr lang="en-US" sz="2000" dirty="0" err="1"/>
              <a:t>strukturë</a:t>
            </a:r>
            <a:r>
              <a:rPr lang="en-US" sz="2000" dirty="0"/>
              <a:t> e  </a:t>
            </a:r>
            <a:r>
              <a:rPr lang="en-US" sz="2000" dirty="0" err="1"/>
              <a:t>mbështetur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urdhrin</a:t>
            </a:r>
            <a:r>
              <a:rPr lang="en-US" sz="2000" dirty="0"/>
              <a:t> e </a:t>
            </a:r>
            <a:r>
              <a:rPr lang="en-US" sz="2000" dirty="0" err="1"/>
              <a:t>Ministrit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Arsimit</a:t>
            </a:r>
            <a:r>
              <a:rPr lang="en-US" sz="2000" dirty="0"/>
              <a:t>, </a:t>
            </a:r>
            <a:r>
              <a:rPr lang="en-US" sz="2000" dirty="0" err="1"/>
              <a:t>Sportit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Rinisë</a:t>
            </a:r>
            <a:r>
              <a:rPr lang="en-US" sz="2000" dirty="0"/>
              <a:t>, nr.234, </a:t>
            </a:r>
            <a:r>
              <a:rPr lang="en-US" sz="2000" dirty="0" err="1"/>
              <a:t>datë</a:t>
            </a:r>
            <a:r>
              <a:rPr lang="en-US" sz="2000" dirty="0"/>
              <a:t> 19.04.2019 “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miratimin</a:t>
            </a:r>
            <a:r>
              <a:rPr lang="en-US" sz="2000" dirty="0"/>
              <a:t> e </a:t>
            </a:r>
            <a:r>
              <a:rPr lang="en-US" sz="2000" dirty="0" err="1"/>
              <a:t>strukturës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organikës</a:t>
            </a:r>
            <a:r>
              <a:rPr lang="en-US" sz="2000" dirty="0"/>
              <a:t> </a:t>
            </a:r>
            <a:r>
              <a:rPr lang="en-US" sz="2000" dirty="0" err="1"/>
              <a:t>së</a:t>
            </a:r>
            <a:r>
              <a:rPr lang="en-US" sz="2000" dirty="0"/>
              <a:t> </a:t>
            </a:r>
            <a:r>
              <a:rPr lang="en-US" sz="2000" dirty="0" err="1"/>
              <a:t>Zyrave</a:t>
            </a:r>
            <a:r>
              <a:rPr lang="en-US" sz="2000" dirty="0"/>
              <a:t> </a:t>
            </a:r>
            <a:r>
              <a:rPr lang="en-US" sz="2000" dirty="0" err="1"/>
              <a:t>Vendore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Arsimit</a:t>
            </a:r>
            <a:r>
              <a:rPr lang="en-US" sz="2000" dirty="0"/>
              <a:t> </a:t>
            </a:r>
            <a:r>
              <a:rPr lang="en-US" sz="2000" dirty="0" err="1"/>
              <a:t>Parauniversitar</a:t>
            </a:r>
            <a:r>
              <a:rPr lang="en-US" sz="2000" dirty="0"/>
              <a:t>”.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D1B22-876D-4449-B85D-9F3DE339044A}"/>
              </a:ext>
            </a:extLst>
          </p:cNvPr>
          <p:cNvSpPr/>
          <p:nvPr/>
        </p:nvSpPr>
        <p:spPr>
          <a:xfrm>
            <a:off x="2939532" y="1664524"/>
            <a:ext cx="5613204" cy="727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631"/>
              </a:lnSpc>
            </a:pPr>
            <a:r>
              <a:rPr lang="en-US" sz="3200" b="1" dirty="0">
                <a:solidFill>
                  <a:srgbClr val="205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VIZIONI DHE MISIONI YNË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5E87C-C10D-4930-8D3F-E43ABBDF4B17}"/>
              </a:ext>
            </a:extLst>
          </p:cNvPr>
          <p:cNvSpPr txBox="1"/>
          <p:nvPr/>
        </p:nvSpPr>
        <p:spPr>
          <a:xfrm>
            <a:off x="800822" y="2549714"/>
            <a:ext cx="7678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Sigurimi</a:t>
            </a:r>
            <a:r>
              <a:rPr lang="en-US" sz="2800" b="1" dirty="0"/>
              <a:t> </a:t>
            </a:r>
            <a:r>
              <a:rPr lang="en-US" sz="2800" b="1" dirty="0" err="1"/>
              <a:t>i</a:t>
            </a:r>
            <a:r>
              <a:rPr lang="en-US" sz="2800" b="1" dirty="0"/>
              <a:t> </a:t>
            </a:r>
            <a:r>
              <a:rPr lang="en-US" sz="2800" b="1" dirty="0" err="1"/>
              <a:t>një</a:t>
            </a:r>
            <a:r>
              <a:rPr lang="en-US" sz="2800" b="1" dirty="0"/>
              <a:t> </a:t>
            </a:r>
            <a:r>
              <a:rPr lang="en-US" sz="2800" b="1" dirty="0" err="1"/>
              <a:t>arsimi</a:t>
            </a:r>
            <a:r>
              <a:rPr lang="en-US" sz="2800" b="1" dirty="0"/>
              <a:t> </a:t>
            </a:r>
            <a:r>
              <a:rPr lang="en-US" sz="2800" b="1" dirty="0" err="1"/>
              <a:t>cilësor</a:t>
            </a:r>
            <a:r>
              <a:rPr lang="en-US" sz="2800" b="1" dirty="0"/>
              <a:t> </a:t>
            </a:r>
            <a:r>
              <a:rPr lang="en-US" sz="2800" b="1" dirty="0" err="1"/>
              <a:t>dhe</a:t>
            </a:r>
            <a:r>
              <a:rPr lang="en-US" sz="2800" b="1" dirty="0"/>
              <a:t> </a:t>
            </a:r>
            <a:r>
              <a:rPr lang="en-US" sz="2800" b="1" dirty="0" err="1"/>
              <a:t>i</a:t>
            </a:r>
            <a:r>
              <a:rPr lang="en-US" sz="2800" b="1" dirty="0"/>
              <a:t> </a:t>
            </a:r>
            <a:r>
              <a:rPr lang="en-US" sz="2800" b="1" dirty="0" err="1"/>
              <a:t>barabartë</a:t>
            </a:r>
            <a:r>
              <a:rPr lang="en-US" sz="2800" b="1" dirty="0"/>
              <a:t> </a:t>
            </a:r>
            <a:r>
              <a:rPr lang="en-US" sz="2800" b="1" dirty="0" err="1"/>
              <a:t>për</a:t>
            </a:r>
            <a:r>
              <a:rPr lang="en-US" sz="2800" b="1" dirty="0"/>
              <a:t> </a:t>
            </a:r>
            <a:r>
              <a:rPr lang="en-US" sz="2800" b="1" dirty="0" err="1"/>
              <a:t>të</a:t>
            </a:r>
            <a:r>
              <a:rPr lang="en-US" sz="2800" b="1" dirty="0"/>
              <a:t> </a:t>
            </a:r>
            <a:r>
              <a:rPr lang="en-US" sz="2800" b="1" dirty="0" err="1"/>
              <a:t>gjithë</a:t>
            </a:r>
            <a:r>
              <a:rPr lang="en-US" sz="2800" b="1" dirty="0"/>
              <a:t> </a:t>
            </a:r>
            <a:r>
              <a:rPr lang="en-US" sz="2800" b="1" dirty="0" err="1"/>
              <a:t>nxënësit</a:t>
            </a:r>
            <a:r>
              <a:rPr lang="en-US" sz="2800" b="1" dirty="0"/>
              <a:t>, duke </a:t>
            </a:r>
            <a:r>
              <a:rPr lang="en-US" sz="2800" b="1" dirty="0" err="1"/>
              <a:t>promovuar</a:t>
            </a:r>
            <a:r>
              <a:rPr lang="en-US" sz="2800" b="1" dirty="0"/>
              <a:t> </a:t>
            </a:r>
            <a:r>
              <a:rPr lang="en-US" sz="2800" b="1" dirty="0" err="1"/>
              <a:t>zhvillimin</a:t>
            </a:r>
            <a:r>
              <a:rPr lang="en-US" sz="2800" b="1" dirty="0"/>
              <a:t> </a:t>
            </a:r>
            <a:r>
              <a:rPr lang="en-US" sz="2800" b="1" dirty="0" err="1"/>
              <a:t>profesional</a:t>
            </a:r>
            <a:r>
              <a:rPr lang="en-US" sz="2800" b="1" dirty="0"/>
              <a:t> </a:t>
            </a:r>
            <a:r>
              <a:rPr lang="en-US" sz="2800" b="1" dirty="0" err="1"/>
              <a:t>të</a:t>
            </a:r>
            <a:r>
              <a:rPr lang="en-US" sz="2800" b="1" dirty="0"/>
              <a:t> </a:t>
            </a:r>
            <a:r>
              <a:rPr lang="en-US" sz="2800" b="1" dirty="0" err="1"/>
              <a:t>mësuesve</a:t>
            </a:r>
            <a:r>
              <a:rPr lang="en-US" sz="2800" b="1" dirty="0"/>
              <a:t> </a:t>
            </a:r>
            <a:r>
              <a:rPr lang="en-US" sz="2800" b="1" dirty="0" err="1"/>
              <a:t>dhe</a:t>
            </a:r>
            <a:r>
              <a:rPr lang="en-US" sz="2800" b="1" dirty="0"/>
              <a:t> </a:t>
            </a:r>
            <a:r>
              <a:rPr lang="en-US" sz="2800" b="1" dirty="0" err="1"/>
              <a:t>stafit</a:t>
            </a:r>
            <a:r>
              <a:rPr lang="en-US" sz="2800" b="1" dirty="0"/>
              <a:t> </a:t>
            </a:r>
            <a:r>
              <a:rPr lang="en-US" sz="2800" b="1" dirty="0" err="1"/>
              <a:t>administrativë</a:t>
            </a:r>
            <a:r>
              <a:rPr lang="en-US" sz="2800" b="1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7A2AE-58F2-4801-9E9F-202D34321B0A}"/>
              </a:ext>
            </a:extLst>
          </p:cNvPr>
          <p:cNvSpPr txBox="1"/>
          <p:nvPr/>
        </p:nvSpPr>
        <p:spPr>
          <a:xfrm>
            <a:off x="2632743" y="4466355"/>
            <a:ext cx="87923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Të</a:t>
            </a:r>
            <a:r>
              <a:rPr lang="en-US" sz="2800" b="1" dirty="0"/>
              <a:t> </a:t>
            </a:r>
            <a:r>
              <a:rPr lang="en-US" sz="2800" b="1" dirty="0" err="1"/>
              <a:t>ofrojmë</a:t>
            </a:r>
            <a:r>
              <a:rPr lang="en-US" sz="2800" b="1" dirty="0"/>
              <a:t> </a:t>
            </a:r>
            <a:r>
              <a:rPr lang="en-US" sz="2800" b="1" dirty="0" err="1"/>
              <a:t>mbështetje</a:t>
            </a:r>
            <a:r>
              <a:rPr lang="en-US" sz="2800" b="1" dirty="0"/>
              <a:t> </a:t>
            </a:r>
            <a:r>
              <a:rPr lang="en-US" sz="2800" b="1" dirty="0" err="1"/>
              <a:t>dhe</a:t>
            </a:r>
            <a:r>
              <a:rPr lang="en-US" sz="2800" b="1" dirty="0"/>
              <a:t> </a:t>
            </a:r>
            <a:r>
              <a:rPr lang="en-US" sz="2800" b="1" dirty="0" err="1"/>
              <a:t>shërbime</a:t>
            </a:r>
            <a:r>
              <a:rPr lang="en-US" sz="2800" b="1" dirty="0"/>
              <a:t> </a:t>
            </a:r>
            <a:r>
              <a:rPr lang="en-US" sz="2800" b="1" dirty="0" err="1"/>
              <a:t>për</a:t>
            </a:r>
            <a:r>
              <a:rPr lang="en-US" sz="2800" b="1" dirty="0"/>
              <a:t> </a:t>
            </a:r>
            <a:r>
              <a:rPr lang="en-US" sz="2800" b="1" dirty="0" err="1"/>
              <a:t>institucionet</a:t>
            </a:r>
            <a:r>
              <a:rPr lang="en-US" sz="2800" b="1" dirty="0"/>
              <a:t> </a:t>
            </a:r>
            <a:r>
              <a:rPr lang="en-US" sz="2800" b="1" dirty="0" err="1"/>
              <a:t>parauniversitare</a:t>
            </a:r>
            <a:r>
              <a:rPr lang="en-US" sz="2800" b="1" dirty="0"/>
              <a:t> </a:t>
            </a:r>
            <a:r>
              <a:rPr lang="en-US" sz="2800" b="1" dirty="0" err="1"/>
              <a:t>në</a:t>
            </a:r>
            <a:r>
              <a:rPr lang="en-US" sz="2800" b="1" dirty="0"/>
              <a:t> </a:t>
            </a:r>
            <a:r>
              <a:rPr lang="en-US" sz="2800" b="1" dirty="0" err="1"/>
              <a:t>fushat</a:t>
            </a:r>
            <a:r>
              <a:rPr lang="en-US" sz="2800" b="1" dirty="0"/>
              <a:t> e </a:t>
            </a:r>
            <a:r>
              <a:rPr lang="en-US" sz="2800" b="1" dirty="0" err="1"/>
              <a:t>menaxhimit</a:t>
            </a:r>
            <a:r>
              <a:rPr lang="en-US" sz="2800" b="1" dirty="0"/>
              <a:t> </a:t>
            </a:r>
            <a:r>
              <a:rPr lang="en-US" sz="2800" b="1" dirty="0" err="1"/>
              <a:t>arsimor</a:t>
            </a:r>
            <a:r>
              <a:rPr lang="en-US" sz="2800" b="1" dirty="0"/>
              <a:t>, </a:t>
            </a:r>
            <a:r>
              <a:rPr lang="en-US" sz="2800" b="1" dirty="0" err="1"/>
              <a:t>zhvillimit</a:t>
            </a:r>
            <a:r>
              <a:rPr lang="en-US" sz="2800" b="1" dirty="0"/>
              <a:t> </a:t>
            </a:r>
            <a:r>
              <a:rPr lang="en-US" sz="2800" b="1" dirty="0" err="1"/>
              <a:t>profesional</a:t>
            </a:r>
            <a:r>
              <a:rPr lang="en-US" sz="2800" b="1" dirty="0"/>
              <a:t> </a:t>
            </a:r>
            <a:r>
              <a:rPr lang="en-US" sz="2800" b="1" dirty="0" err="1"/>
              <a:t>të</a:t>
            </a:r>
            <a:r>
              <a:rPr lang="en-US" sz="2800" b="1" dirty="0"/>
              <a:t> </a:t>
            </a:r>
            <a:r>
              <a:rPr lang="en-US" sz="2800" b="1" dirty="0" err="1"/>
              <a:t>mësuesve</a:t>
            </a:r>
            <a:r>
              <a:rPr lang="en-US" sz="2800" b="1" dirty="0"/>
              <a:t> </a:t>
            </a:r>
            <a:r>
              <a:rPr lang="en-US" sz="2800" b="1" dirty="0" err="1"/>
              <a:t>dhe</a:t>
            </a:r>
            <a:r>
              <a:rPr lang="en-US" sz="2800" b="1" dirty="0"/>
              <a:t> </a:t>
            </a:r>
            <a:r>
              <a:rPr lang="en-US" sz="2800" b="1" dirty="0" err="1"/>
              <a:t>përmirësimin</a:t>
            </a:r>
            <a:r>
              <a:rPr lang="en-US" sz="2800" b="1" dirty="0"/>
              <a:t> e </a:t>
            </a:r>
            <a:r>
              <a:rPr lang="en-US" sz="2800" b="1" dirty="0" err="1"/>
              <a:t>kushteve</a:t>
            </a:r>
            <a:r>
              <a:rPr lang="en-US" sz="2800" b="1" dirty="0"/>
              <a:t> </a:t>
            </a:r>
            <a:r>
              <a:rPr lang="en-US" sz="2800" b="1" dirty="0" err="1"/>
              <a:t>të</a:t>
            </a:r>
            <a:r>
              <a:rPr lang="en-US" sz="2800" b="1" dirty="0"/>
              <a:t> </a:t>
            </a:r>
            <a:r>
              <a:rPr lang="en-US" sz="2800" b="1" dirty="0" err="1"/>
              <a:t>mësimdhënies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809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5AF379-1D7A-4938-9838-FB8FD05EF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087874"/>
              </p:ext>
            </p:extLst>
          </p:nvPr>
        </p:nvGraphicFramePr>
        <p:xfrm>
          <a:off x="714375" y="1602105"/>
          <a:ext cx="6511925" cy="492763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302385">
                  <a:extLst>
                    <a:ext uri="{9D8B030D-6E8A-4147-A177-3AD203B41FA5}">
                      <a16:colId xmlns:a16="http://schemas.microsoft.com/office/drawing/2014/main" val="3522240339"/>
                    </a:ext>
                  </a:extLst>
                </a:gridCol>
                <a:gridCol w="1302385">
                  <a:extLst>
                    <a:ext uri="{9D8B030D-6E8A-4147-A177-3AD203B41FA5}">
                      <a16:colId xmlns:a16="http://schemas.microsoft.com/office/drawing/2014/main" val="1881155433"/>
                    </a:ext>
                  </a:extLst>
                </a:gridCol>
                <a:gridCol w="1302385">
                  <a:extLst>
                    <a:ext uri="{9D8B030D-6E8A-4147-A177-3AD203B41FA5}">
                      <a16:colId xmlns:a16="http://schemas.microsoft.com/office/drawing/2014/main" val="4228827630"/>
                    </a:ext>
                  </a:extLst>
                </a:gridCol>
                <a:gridCol w="1302385">
                  <a:extLst>
                    <a:ext uri="{9D8B030D-6E8A-4147-A177-3AD203B41FA5}">
                      <a16:colId xmlns:a16="http://schemas.microsoft.com/office/drawing/2014/main" val="70984456"/>
                    </a:ext>
                  </a:extLst>
                </a:gridCol>
                <a:gridCol w="1302385">
                  <a:extLst>
                    <a:ext uri="{9D8B030D-6E8A-4147-A177-3AD203B41FA5}">
                      <a16:colId xmlns:a16="http://schemas.microsoft.com/office/drawing/2014/main" val="1000673307"/>
                    </a:ext>
                  </a:extLst>
                </a:gridCol>
              </a:tblGrid>
              <a:tr h="2493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Shkolla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Nr maturanteve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Nota mesatare </a:t>
                      </a:r>
                      <a:br>
                        <a:rPr lang="it-IT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it-IT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provim GJUHA SHQIPE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Nota mesatare vjetore GJUHA SHQIPE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Diferenca ne note GJUHA SHQIPE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5956348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Jovan  Ndreko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-0.48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1999064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GJKP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7319649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Numani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9141036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Jakov Xoxa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3710127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Vasil Sota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9442041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Mustafa Hoxha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6765460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Flatrat e Dijes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6140702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Perikli Ikonomi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0 , 50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3073008"/>
                  </a:ext>
                </a:extLst>
              </a:tr>
              <a:tr h="249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Gjimnazi "Mesonjetorja Dertliu"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5223574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Kutbi Vruzhaj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7628064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Gjimnazi "Janaq Kilica"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9618869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Bota e Diturisë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2820246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Nazif Zhavari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4161760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Gjimnazi "Alen"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8335195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Rakip Kryeziu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4002181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Shekulli i 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6515397"/>
                  </a:ext>
                </a:extLst>
              </a:tr>
              <a:tr h="23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Petro Sota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136782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85AB165-A8EF-4057-846A-7601BDA4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324" y="286878"/>
            <a:ext cx="3398301" cy="202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59F97-B2C3-4109-BF06-47354DCC55E7}"/>
              </a:ext>
            </a:extLst>
          </p:cNvPr>
          <p:cNvSpPr txBox="1"/>
          <p:nvPr/>
        </p:nvSpPr>
        <p:spPr>
          <a:xfrm>
            <a:off x="3724275" y="542925"/>
            <a:ext cx="5364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lgerian" panose="04020705040A02060702" pitchFamily="82" charset="0"/>
              </a:rPr>
              <a:t>Lënda</a:t>
            </a:r>
            <a:r>
              <a:rPr lang="en-US" sz="2400" dirty="0">
                <a:latin typeface="Algerian" panose="04020705040A02060702" pitchFamily="82" charset="0"/>
              </a:rPr>
              <a:t>: </a:t>
            </a:r>
            <a:r>
              <a:rPr lang="en-US" sz="2400" dirty="0" err="1">
                <a:latin typeface="Algerian" panose="04020705040A02060702" pitchFamily="82" charset="0"/>
              </a:rPr>
              <a:t>Gjuhë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shqipe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dhe</a:t>
            </a:r>
            <a:r>
              <a:rPr lang="en-US" sz="2400" dirty="0">
                <a:latin typeface="Algerian" panose="04020705040A02060702" pitchFamily="82" charset="0"/>
              </a:rPr>
              <a:t> </a:t>
            </a:r>
            <a:r>
              <a:rPr lang="en-US" sz="2400" dirty="0" err="1">
                <a:latin typeface="Algerian" panose="04020705040A02060702" pitchFamily="82" charset="0"/>
              </a:rPr>
              <a:t>letërsi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554E2-D450-496D-BDDD-A2783FD3BE20}"/>
              </a:ext>
            </a:extLst>
          </p:cNvPr>
          <p:cNvSpPr txBox="1"/>
          <p:nvPr/>
        </p:nvSpPr>
        <p:spPr>
          <a:xfrm>
            <a:off x="7755473" y="2876461"/>
            <a:ext cx="42174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 Narrow" panose="020B0606020202030204" pitchFamily="34" charset="0"/>
              </a:rPr>
              <a:t>Nxënës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gjithsej</a:t>
            </a:r>
            <a:r>
              <a:rPr lang="en-US" sz="2400" dirty="0">
                <a:latin typeface="Arial Narrow" panose="020B0606020202030204" pitchFamily="34" charset="0"/>
              </a:rPr>
              <a:t> 1264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 Narrow" panose="020B0606020202030204" pitchFamily="34" charset="0"/>
              </a:rPr>
              <a:t>Kalueshmëria</a:t>
            </a:r>
            <a:r>
              <a:rPr lang="en-US" sz="2400" dirty="0">
                <a:latin typeface="Arial Narrow" panose="020B0606020202030204" pitchFamily="34" charset="0"/>
              </a:rPr>
              <a:t> 100 %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</a:rPr>
              <a:t>Nota </a:t>
            </a:r>
            <a:r>
              <a:rPr lang="en-US" sz="2400" dirty="0" err="1">
                <a:latin typeface="Arial Narrow" panose="020B0606020202030204" pitchFamily="34" charset="0"/>
              </a:rPr>
              <a:t>mesatare</a:t>
            </a:r>
            <a:r>
              <a:rPr lang="en-US" sz="2400" dirty="0">
                <a:latin typeface="Arial Narrow" panose="020B0606020202030204" pitchFamily="34" charset="0"/>
              </a:rPr>
              <a:t> e </a:t>
            </a:r>
            <a:r>
              <a:rPr lang="en-US" sz="2400" dirty="0" err="1">
                <a:latin typeface="Arial Narrow" panose="020B0606020202030204" pitchFamily="34" charset="0"/>
              </a:rPr>
              <a:t>maturës</a:t>
            </a:r>
            <a:r>
              <a:rPr lang="en-US" sz="2400" dirty="0">
                <a:latin typeface="Arial Narrow" panose="020B0606020202030204" pitchFamily="34" charset="0"/>
              </a:rPr>
              <a:t> 7.06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</a:rPr>
              <a:t>Nota </a:t>
            </a:r>
            <a:r>
              <a:rPr lang="en-US" sz="2400" dirty="0" err="1">
                <a:latin typeface="Arial Narrow" panose="020B0606020202030204" pitchFamily="34" charset="0"/>
              </a:rPr>
              <a:t>mesatare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vjetore</a:t>
            </a:r>
            <a:r>
              <a:rPr lang="en-US" sz="2400" dirty="0">
                <a:latin typeface="Arial Narrow" panose="020B0606020202030204" pitchFamily="34" charset="0"/>
              </a:rPr>
              <a:t> 7.42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 Narrow" panose="020B0606020202030204" pitchFamily="34" charset="0"/>
              </a:rPr>
              <a:t>Diferenca</a:t>
            </a:r>
            <a:r>
              <a:rPr lang="en-US" sz="2400" dirty="0">
                <a:latin typeface="Arial Narrow" panose="020B0606020202030204" pitchFamily="34" charset="0"/>
              </a:rPr>
              <a:t> e NVM me NM 0.3</a:t>
            </a:r>
          </a:p>
        </p:txBody>
      </p:sp>
    </p:spTree>
    <p:extLst>
      <p:ext uri="{BB962C8B-B14F-4D97-AF65-F5344CB8AC3E}">
        <p14:creationId xmlns:p14="http://schemas.microsoft.com/office/powerpoint/2010/main" val="883667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0062BE-EF75-4389-9190-11C64556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371600"/>
            <a:ext cx="2914650" cy="2242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3E91EE-D015-4F57-983B-1AF2D627E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281551"/>
              </p:ext>
            </p:extLst>
          </p:nvPr>
        </p:nvGraphicFramePr>
        <p:xfrm>
          <a:off x="5676900" y="352372"/>
          <a:ext cx="5943600" cy="61532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30584100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21157280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09984056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85306566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88698006"/>
                    </a:ext>
                  </a:extLst>
                </a:gridCol>
              </a:tblGrid>
              <a:tr h="3538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Shkolla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Nr maturanteve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Nota mesatare </a:t>
                      </a:r>
                      <a:b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provim MATEMATIKA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Nota mesatare</a:t>
                      </a:r>
                      <a:b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 vjetore MATEMATIKA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Diferenca</a:t>
                      </a:r>
                      <a:b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 ne note MATEMATIKA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9425818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Jovan  Ndreko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-0.95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0568366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GJKP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-0.22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4384871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Numani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6622143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Jakov Xoxa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1233927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Vasil Sota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3285134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Mustafa Hoxha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8945057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Flatrat e Dijes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9.01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1397033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Perikli Ikonomi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8687287"/>
                  </a:ext>
                </a:extLst>
              </a:tr>
              <a:tr h="3538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Gjimnazi "Mesonjetorja Dertliu"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6255919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Kutbi Vruzhaj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5,70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8902441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Gjimnazi "Janaq Kilica"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-0.2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2716693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Bota e Diturisë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2270341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Nazif Zhavari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2740093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 Gjimnazi "Alen"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9300846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Rakip Kryeziu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2675137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Shekulli i 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7.58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8.42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0.84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9415355"/>
                  </a:ext>
                </a:extLst>
              </a:tr>
              <a:tr h="31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Petro Sota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038191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94D6DFC-20D9-4327-A7E1-4A15FBD4389D}"/>
              </a:ext>
            </a:extLst>
          </p:cNvPr>
          <p:cNvSpPr txBox="1"/>
          <p:nvPr/>
        </p:nvSpPr>
        <p:spPr>
          <a:xfrm>
            <a:off x="686533" y="58567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lgerian" panose="04020705040A02060702" pitchFamily="82" charset="0"/>
              </a:rPr>
              <a:t>Lënda</a:t>
            </a:r>
            <a:r>
              <a:rPr lang="en-US" sz="2800" dirty="0">
                <a:latin typeface="Algerian" panose="04020705040A02060702" pitchFamily="82" charset="0"/>
              </a:rPr>
              <a:t>: </a:t>
            </a:r>
            <a:r>
              <a:rPr lang="en-US" sz="2800" dirty="0" err="1">
                <a:latin typeface="Algerian" panose="04020705040A02060702" pitchFamily="82" charset="0"/>
              </a:rPr>
              <a:t>Matematikë</a:t>
            </a:r>
            <a:endParaRPr lang="en-US" sz="2800" dirty="0"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AD05C4-D64F-47E6-ABCA-76382ED5A4C2}"/>
              </a:ext>
            </a:extLst>
          </p:cNvPr>
          <p:cNvSpPr txBox="1"/>
          <p:nvPr/>
        </p:nvSpPr>
        <p:spPr>
          <a:xfrm>
            <a:off x="816511" y="4137958"/>
            <a:ext cx="42174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 Narrow" panose="020B0606020202030204" pitchFamily="34" charset="0"/>
              </a:rPr>
              <a:t>Nxënës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gjithsej</a:t>
            </a:r>
            <a:r>
              <a:rPr lang="en-US" sz="2400" dirty="0">
                <a:latin typeface="Arial Narrow" panose="020B0606020202030204" pitchFamily="34" charset="0"/>
              </a:rPr>
              <a:t> 1264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 Narrow" panose="020B0606020202030204" pitchFamily="34" charset="0"/>
              </a:rPr>
              <a:t>Kalueshmëria</a:t>
            </a:r>
            <a:r>
              <a:rPr lang="en-US" sz="2400" dirty="0">
                <a:latin typeface="Arial Narrow" panose="020B0606020202030204" pitchFamily="34" charset="0"/>
              </a:rPr>
              <a:t> 99.3 %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</a:rPr>
              <a:t>Nota </a:t>
            </a:r>
            <a:r>
              <a:rPr lang="en-US" sz="2400" dirty="0" err="1">
                <a:latin typeface="Arial Narrow" panose="020B0606020202030204" pitchFamily="34" charset="0"/>
              </a:rPr>
              <a:t>mesatare</a:t>
            </a:r>
            <a:r>
              <a:rPr lang="en-US" sz="2400" dirty="0">
                <a:latin typeface="Arial Narrow" panose="020B0606020202030204" pitchFamily="34" charset="0"/>
              </a:rPr>
              <a:t> e </a:t>
            </a:r>
            <a:r>
              <a:rPr lang="en-US" sz="2400" dirty="0" err="1">
                <a:latin typeface="Arial Narrow" panose="020B0606020202030204" pitchFamily="34" charset="0"/>
              </a:rPr>
              <a:t>maturës</a:t>
            </a:r>
            <a:r>
              <a:rPr lang="en-US" sz="2400" dirty="0">
                <a:latin typeface="Arial Narrow" panose="020B0606020202030204" pitchFamily="34" charset="0"/>
              </a:rPr>
              <a:t> 6.56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</a:rPr>
              <a:t>Nota </a:t>
            </a:r>
            <a:r>
              <a:rPr lang="en-US" sz="2400" dirty="0" err="1">
                <a:latin typeface="Arial Narrow" panose="020B0606020202030204" pitchFamily="34" charset="0"/>
              </a:rPr>
              <a:t>mesatare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</a:rPr>
              <a:t>vjetore</a:t>
            </a:r>
            <a:r>
              <a:rPr lang="en-US" sz="2400" dirty="0">
                <a:latin typeface="Arial Narrow" panose="020B0606020202030204" pitchFamily="34" charset="0"/>
              </a:rPr>
              <a:t> 6.91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 Narrow" panose="020B0606020202030204" pitchFamily="34" charset="0"/>
              </a:rPr>
              <a:t>Diferenca</a:t>
            </a:r>
            <a:r>
              <a:rPr lang="en-US" sz="2400" dirty="0">
                <a:latin typeface="Arial Narrow" panose="020B0606020202030204" pitchFamily="34" charset="0"/>
              </a:rPr>
              <a:t> e NVM me NM 0.3</a:t>
            </a:r>
          </a:p>
        </p:txBody>
      </p:sp>
    </p:spTree>
    <p:extLst>
      <p:ext uri="{BB962C8B-B14F-4D97-AF65-F5344CB8AC3E}">
        <p14:creationId xmlns:p14="http://schemas.microsoft.com/office/powerpoint/2010/main" val="1930744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38BCC1-31DA-4EC2-9B28-0705C9C04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725015"/>
              </p:ext>
            </p:extLst>
          </p:nvPr>
        </p:nvGraphicFramePr>
        <p:xfrm>
          <a:off x="5251937" y="137160"/>
          <a:ext cx="6432060" cy="6609996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286412">
                  <a:extLst>
                    <a:ext uri="{9D8B030D-6E8A-4147-A177-3AD203B41FA5}">
                      <a16:colId xmlns:a16="http://schemas.microsoft.com/office/drawing/2014/main" val="1177254416"/>
                    </a:ext>
                  </a:extLst>
                </a:gridCol>
                <a:gridCol w="1286412">
                  <a:extLst>
                    <a:ext uri="{9D8B030D-6E8A-4147-A177-3AD203B41FA5}">
                      <a16:colId xmlns:a16="http://schemas.microsoft.com/office/drawing/2014/main" val="13797858"/>
                    </a:ext>
                  </a:extLst>
                </a:gridCol>
                <a:gridCol w="1286412">
                  <a:extLst>
                    <a:ext uri="{9D8B030D-6E8A-4147-A177-3AD203B41FA5}">
                      <a16:colId xmlns:a16="http://schemas.microsoft.com/office/drawing/2014/main" val="893054465"/>
                    </a:ext>
                  </a:extLst>
                </a:gridCol>
                <a:gridCol w="1286412">
                  <a:extLst>
                    <a:ext uri="{9D8B030D-6E8A-4147-A177-3AD203B41FA5}">
                      <a16:colId xmlns:a16="http://schemas.microsoft.com/office/drawing/2014/main" val="435361095"/>
                    </a:ext>
                  </a:extLst>
                </a:gridCol>
                <a:gridCol w="1286412">
                  <a:extLst>
                    <a:ext uri="{9D8B030D-6E8A-4147-A177-3AD203B41FA5}">
                      <a16:colId xmlns:a16="http://schemas.microsoft.com/office/drawing/2014/main" val="2241704158"/>
                    </a:ext>
                  </a:extLst>
                </a:gridCol>
              </a:tblGrid>
              <a:tr h="349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Shkolla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Nr maturanteve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Nota mesatare </a:t>
                      </a:r>
                      <a:br>
                        <a:rPr lang="it-IT" sz="1100" u="none" strike="noStrike" dirty="0">
                          <a:effectLst/>
                        </a:rPr>
                      </a:br>
                      <a:r>
                        <a:rPr lang="it-IT" sz="1100" u="none" strike="noStrike" dirty="0">
                          <a:effectLst/>
                        </a:rPr>
                        <a:t>provim GJUHA E HUAJ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Nota mesatare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 vjetore GJUHA E HUAJ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Diferenca</a:t>
                      </a:r>
                      <a:br>
                        <a:rPr lang="it-IT" sz="1100" u="none" strike="noStrike">
                          <a:effectLst/>
                        </a:rPr>
                      </a:br>
                      <a:r>
                        <a:rPr lang="it-IT" sz="1100" u="none" strike="noStrike">
                          <a:effectLst/>
                        </a:rPr>
                        <a:t>ne note  GJUHA E HUAJ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ctr"/>
                </a:tc>
                <a:extLst>
                  <a:ext uri="{0D108BD9-81ED-4DB2-BD59-A6C34878D82A}">
                    <a16:rowId xmlns:a16="http://schemas.microsoft.com/office/drawing/2014/main" val="3302954033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Jovan  Ndreko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7.48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-1.42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1407510280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GJKP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3773302932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Numani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8.52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574085001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Jakov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Xoxa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1230423573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Vasil Sota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89382141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Mustafa Hoxha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2220167094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Flatrat e Dijes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1830960924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Perikli Ikonomi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2482648911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Gjimnazi "Mesonjetorja Dertliu"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1591040182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Kutbi Vruzhaj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6.45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1105965881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Gjimnazi "Janaq Kilica"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594959083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Bota e Diturisë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782885133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Nazif Zhavari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3318867596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 Gjimnazi "Alen"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1.06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545744873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Rakip Kryeziu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3981832956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Shekulli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i</a:t>
                      </a:r>
                      <a:r>
                        <a:rPr lang="en-US" sz="1100" u="none" strike="noStrike" dirty="0">
                          <a:effectLst/>
                        </a:rPr>
                        <a:t> Ri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1.35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1022979398"/>
                  </a:ext>
                </a:extLst>
              </a:tr>
              <a:tr h="349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Petro Sota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14" marR="7814" marT="7814" marB="0" anchor="b"/>
                </a:tc>
                <a:extLst>
                  <a:ext uri="{0D108BD9-81ED-4DB2-BD59-A6C34878D82A}">
                    <a16:rowId xmlns:a16="http://schemas.microsoft.com/office/drawing/2014/main" val="248988799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27EE74D-B2A8-4AAD-97F4-FDE3D19CC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7137">
            <a:off x="235905" y="4106253"/>
            <a:ext cx="3296316" cy="239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6C6385-ABE7-4DD0-B702-F57CBB463511}"/>
              </a:ext>
            </a:extLst>
          </p:cNvPr>
          <p:cNvSpPr/>
          <p:nvPr/>
        </p:nvSpPr>
        <p:spPr>
          <a:xfrm>
            <a:off x="508003" y="482805"/>
            <a:ext cx="3945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err="1">
                <a:solidFill>
                  <a:prstClr val="black"/>
                </a:solidFill>
                <a:latin typeface="Algerian" panose="04020705040A02060702" pitchFamily="82" charset="0"/>
              </a:rPr>
              <a:t>Lënda</a:t>
            </a:r>
            <a:r>
              <a:rPr lang="en-US" sz="2800" dirty="0">
                <a:solidFill>
                  <a:prstClr val="black"/>
                </a:solidFill>
                <a:latin typeface="Algerian" panose="04020705040A02060702" pitchFamily="82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Algerian" panose="04020705040A02060702" pitchFamily="82" charset="0"/>
              </a:rPr>
              <a:t>gjuha</a:t>
            </a:r>
            <a:r>
              <a:rPr lang="en-US" sz="2800" dirty="0">
                <a:solidFill>
                  <a:prstClr val="black"/>
                </a:solidFill>
                <a:latin typeface="Algerian" panose="04020705040A02060702" pitchFamily="82" charset="0"/>
              </a:rPr>
              <a:t> e </a:t>
            </a:r>
            <a:r>
              <a:rPr lang="en-US" sz="2800" dirty="0" err="1">
                <a:solidFill>
                  <a:prstClr val="black"/>
                </a:solidFill>
                <a:latin typeface="Algerian" panose="04020705040A02060702" pitchFamily="82" charset="0"/>
              </a:rPr>
              <a:t>huaj</a:t>
            </a:r>
            <a:endParaRPr lang="en-US" sz="2800" dirty="0">
              <a:solidFill>
                <a:prstClr val="black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9146A8-F926-4832-A362-3140B15FA751}"/>
              </a:ext>
            </a:extLst>
          </p:cNvPr>
          <p:cNvSpPr/>
          <p:nvPr/>
        </p:nvSpPr>
        <p:spPr>
          <a:xfrm>
            <a:off x="720127" y="140945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Nxënës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gjithsej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1264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Kalueshmëria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99.6 %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Nota </a:t>
            </a: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mesatare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e </a:t>
            </a: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maturës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7.15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Nota </a:t>
            </a: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mesatare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vjetore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7.45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Diferenca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e NVM me NM 0.3</a:t>
            </a:r>
          </a:p>
        </p:txBody>
      </p:sp>
    </p:spTree>
    <p:extLst>
      <p:ext uri="{BB962C8B-B14F-4D97-AF65-F5344CB8AC3E}">
        <p14:creationId xmlns:p14="http://schemas.microsoft.com/office/powerpoint/2010/main" val="2325017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3D4CFD-E848-40D4-8481-A1B656ED2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111510"/>
              </p:ext>
            </p:extLst>
          </p:nvPr>
        </p:nvGraphicFramePr>
        <p:xfrm>
          <a:off x="4501662" y="226596"/>
          <a:ext cx="7194060" cy="640480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8812">
                  <a:extLst>
                    <a:ext uri="{9D8B030D-6E8A-4147-A177-3AD203B41FA5}">
                      <a16:colId xmlns:a16="http://schemas.microsoft.com/office/drawing/2014/main" val="2763044191"/>
                    </a:ext>
                  </a:extLst>
                </a:gridCol>
                <a:gridCol w="1438812">
                  <a:extLst>
                    <a:ext uri="{9D8B030D-6E8A-4147-A177-3AD203B41FA5}">
                      <a16:colId xmlns:a16="http://schemas.microsoft.com/office/drawing/2014/main" val="3189406880"/>
                    </a:ext>
                  </a:extLst>
                </a:gridCol>
                <a:gridCol w="1438812">
                  <a:extLst>
                    <a:ext uri="{9D8B030D-6E8A-4147-A177-3AD203B41FA5}">
                      <a16:colId xmlns:a16="http://schemas.microsoft.com/office/drawing/2014/main" val="2389129550"/>
                    </a:ext>
                  </a:extLst>
                </a:gridCol>
                <a:gridCol w="1438812">
                  <a:extLst>
                    <a:ext uri="{9D8B030D-6E8A-4147-A177-3AD203B41FA5}">
                      <a16:colId xmlns:a16="http://schemas.microsoft.com/office/drawing/2014/main" val="2378122900"/>
                    </a:ext>
                  </a:extLst>
                </a:gridCol>
                <a:gridCol w="1438812">
                  <a:extLst>
                    <a:ext uri="{9D8B030D-6E8A-4147-A177-3AD203B41FA5}">
                      <a16:colId xmlns:a16="http://schemas.microsoft.com/office/drawing/2014/main" val="683681161"/>
                    </a:ext>
                  </a:extLst>
                </a:gridCol>
              </a:tblGrid>
              <a:tr h="5136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Shkolla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Nr </a:t>
                      </a:r>
                      <a:r>
                        <a:rPr lang="en-US" sz="1200" u="none" strike="noStrike" dirty="0" err="1">
                          <a:effectLst/>
                        </a:rPr>
                        <a:t>maturanteve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Nota mesatare </a:t>
                      </a:r>
                      <a:br>
                        <a:rPr lang="it-IT" sz="1200" u="none" strike="noStrike" dirty="0">
                          <a:effectLst/>
                        </a:rPr>
                      </a:br>
                      <a:r>
                        <a:rPr lang="it-IT" sz="1200" u="none" strike="noStrike" dirty="0">
                          <a:effectLst/>
                        </a:rPr>
                        <a:t>provim LËNDA ME ZGJEDHJE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Nota </a:t>
                      </a:r>
                      <a:r>
                        <a:rPr lang="en-US" sz="1200" u="none" strike="noStrike" dirty="0" err="1">
                          <a:effectLst/>
                        </a:rPr>
                        <a:t>mesatare</a:t>
                      </a:r>
                      <a:br>
                        <a:rPr lang="en-US" sz="1200" u="none" strike="noStrike" dirty="0">
                          <a:effectLst/>
                        </a:rPr>
                      </a:b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vjetore</a:t>
                      </a:r>
                      <a:r>
                        <a:rPr lang="en-US" sz="1200" u="none" strike="noStrike" dirty="0">
                          <a:effectLst/>
                        </a:rPr>
                        <a:t> LËNDA ME ZGJEDHJE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Diferenca ne note LËNDA ME ZGJEDHJE</a:t>
                      </a:r>
                      <a:br>
                        <a:rPr lang="it-IT" sz="1200" u="none" strike="noStrike" dirty="0">
                          <a:effectLst/>
                        </a:rPr>
                      </a:br>
                      <a:r>
                        <a:rPr lang="it-IT" sz="1200" u="none" strike="noStrike" dirty="0">
                          <a:effectLst/>
                        </a:rPr>
                        <a:t> ne note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2769913013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Jovan  Ndreko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7.13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7.38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-0.25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2490166977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GJKP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6.37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1487587968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Numani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8.99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8.15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0.84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3875563739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Jakov Xoxa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109462213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Vasil </a:t>
                      </a:r>
                      <a:r>
                        <a:rPr lang="en-US" sz="1200" u="none" strike="noStrike" dirty="0" err="1">
                          <a:effectLst/>
                        </a:rPr>
                        <a:t>Sota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5.19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6.29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1832052046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Mustafa Hoxha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3461059516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Flatrat e Dijes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9.44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609647272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Perikli Ikonomi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7.83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7. 77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2998992731"/>
                  </a:ext>
                </a:extLst>
              </a:tr>
              <a:tr h="3448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Gjimnazi "Mesonjetorja Dertliu"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9.17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8.86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225595198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Kutbi Vruzhaj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5.96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6.02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825051013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Gjimnazi "Janaq Kilica"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8.3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2521197507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Bota e Diturisë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8.5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3974150219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Nazif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Zhavari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7.97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0.83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2507042519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Gjimnazi "Alen"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8.23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8.37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2663797745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Rakip Kryeziu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4163973915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Shekulli i Ri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7.85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8.92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1.07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2061930052"/>
                  </a:ext>
                </a:extLst>
              </a:tr>
              <a:tr h="342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Petro Sota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6.3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36" marR="8036" marT="8036" marB="0" anchor="ctr"/>
                </a:tc>
                <a:extLst>
                  <a:ext uri="{0D108BD9-81ED-4DB2-BD59-A6C34878D82A}">
                    <a16:rowId xmlns:a16="http://schemas.microsoft.com/office/drawing/2014/main" val="107176591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CB11952-C2AA-40D4-ABC8-661A7EE5EB01}"/>
              </a:ext>
            </a:extLst>
          </p:cNvPr>
          <p:cNvSpPr txBox="1"/>
          <p:nvPr/>
        </p:nvSpPr>
        <p:spPr>
          <a:xfrm rot="20371659">
            <a:off x="199293" y="110197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lgerian" panose="04020705040A02060702" pitchFamily="82" charset="0"/>
              </a:rPr>
              <a:t>Lënda</a:t>
            </a:r>
            <a:r>
              <a:rPr lang="en-US" sz="2400" dirty="0">
                <a:latin typeface="Algerian" panose="04020705040A02060702" pitchFamily="82" charset="0"/>
              </a:rPr>
              <a:t> me </a:t>
            </a:r>
            <a:r>
              <a:rPr lang="en-US" sz="2400" dirty="0" err="1">
                <a:latin typeface="Algerian" panose="04020705040A02060702" pitchFamily="82" charset="0"/>
              </a:rPr>
              <a:t>zgjedhje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36951A-1CEB-4F9C-B0F7-319F27A313EE}"/>
              </a:ext>
            </a:extLst>
          </p:cNvPr>
          <p:cNvSpPr/>
          <p:nvPr/>
        </p:nvSpPr>
        <p:spPr>
          <a:xfrm rot="20369905">
            <a:off x="370935" y="233890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Nxënës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gjithsej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1264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Kalueshmëria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99.4 %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Nota </a:t>
            </a: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mesatare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e </a:t>
            </a: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maturës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7.39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Nota </a:t>
            </a: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mesatare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vjetore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7.54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Diferenca</a:t>
            </a:r>
            <a:r>
              <a:rPr lang="en-US" sz="2400" dirty="0">
                <a:solidFill>
                  <a:prstClr val="black"/>
                </a:solidFill>
                <a:latin typeface="Arial Narrow" panose="020B0606020202030204" pitchFamily="34" charset="0"/>
              </a:rPr>
              <a:t> e NVM me NM 0.15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40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C933055-57AD-45DB-A098-CC13638D2F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0510501"/>
              </p:ext>
            </p:extLst>
          </p:nvPr>
        </p:nvGraphicFramePr>
        <p:xfrm>
          <a:off x="296883" y="873440"/>
          <a:ext cx="8039595" cy="5467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A525BB-A25C-4D1B-8A3C-22604937B31D}"/>
              </a:ext>
            </a:extLst>
          </p:cNvPr>
          <p:cNvSpPr txBox="1"/>
          <p:nvPr/>
        </p:nvSpPr>
        <p:spPr>
          <a:xfrm>
            <a:off x="8336478" y="1483040"/>
            <a:ext cx="30714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B13F9A"/>
              </a:buClr>
              <a:buSzPct val="73000"/>
              <a:defRPr/>
            </a:pP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Nëse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do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të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analizojmë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të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dhënat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kostatojmë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se :</a:t>
            </a:r>
          </a:p>
          <a:p>
            <a:pPr lvl="0" algn="ctr">
              <a:buClr>
                <a:srgbClr val="B13F9A"/>
              </a:buClr>
              <a:buSzPct val="73000"/>
              <a:defRPr/>
            </a:pP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Ka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një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diferencë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të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vogel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të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notës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mesatare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të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të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gjitha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lëndëve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të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maturës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shtetërore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me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notën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vjetore</a:t>
            </a:r>
            <a:r>
              <a:rPr lang="en-US" sz="2400" dirty="0">
                <a:solidFill>
                  <a:srgbClr val="AC66BB">
                    <a:lumMod val="50000"/>
                  </a:srgbClr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6043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4221BB-B7D6-412A-B2D4-F5BD37F754E3}"/>
              </a:ext>
            </a:extLst>
          </p:cNvPr>
          <p:cNvSpPr/>
          <p:nvPr/>
        </p:nvSpPr>
        <p:spPr>
          <a:xfrm>
            <a:off x="321013" y="414417"/>
            <a:ext cx="10426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AC66BB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Lëvizja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paralele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dhe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paralele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 e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detyruar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për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vitin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  <a:cs typeface="Times New Roman" pitchFamily="18" charset="0"/>
              </a:rPr>
              <a:t> 2023-2024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Bodoni MT Black" panose="02070A03080606020203" pitchFamily="18" charset="0"/>
              </a:rPr>
              <a:t> </a:t>
            </a:r>
            <a:br>
              <a:rPr lang="en-US" sz="2800" b="1" dirty="0">
                <a:solidFill>
                  <a:srgbClr val="AC66BB">
                    <a:lumMod val="50000"/>
                  </a:srgbClr>
                </a:solidFill>
                <a:latin typeface="Trebuchet MS"/>
              </a:rPr>
            </a:br>
            <a:endParaRPr lang="en-US" sz="2800" b="1" dirty="0">
              <a:solidFill>
                <a:srgbClr val="AC66BB">
                  <a:lumMod val="50000"/>
                </a:srgbClr>
              </a:solidFill>
              <a:latin typeface="Trebuchet MS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DB3D798-3343-4C42-BC8C-4E378CD4E1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131391"/>
              </p:ext>
            </p:extLst>
          </p:nvPr>
        </p:nvGraphicFramePr>
        <p:xfrm>
          <a:off x="3176955" y="1368524"/>
          <a:ext cx="8534399" cy="4866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D18DD04-60DD-4F41-9A21-C40653A4EAB5}"/>
              </a:ext>
            </a:extLst>
          </p:cNvPr>
          <p:cNvSpPr txBox="1"/>
          <p:nvPr/>
        </p:nvSpPr>
        <p:spPr>
          <a:xfrm>
            <a:off x="480646" y="1500555"/>
            <a:ext cx="41968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badi" panose="020B0604020104020204" pitchFamily="34" charset="0"/>
              </a:rPr>
              <a:t>Gjatë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vitit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shkollor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</a:p>
          <a:p>
            <a:r>
              <a:rPr lang="en-US" sz="2400" dirty="0">
                <a:latin typeface="Abadi" panose="020B0604020104020204" pitchFamily="34" charset="0"/>
              </a:rPr>
              <a:t>2023 – 2024 </a:t>
            </a:r>
            <a:r>
              <a:rPr lang="en-US" sz="2400" dirty="0" err="1">
                <a:latin typeface="Abadi" panose="020B0604020104020204" pitchFamily="34" charset="0"/>
              </a:rPr>
              <a:t>për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procedurën</a:t>
            </a:r>
            <a:r>
              <a:rPr lang="en-US" sz="2400" dirty="0">
                <a:latin typeface="Abadi" panose="020B0604020104020204" pitchFamily="34" charset="0"/>
              </a:rPr>
              <a:t> e </a:t>
            </a:r>
            <a:r>
              <a:rPr lang="en-US" sz="2400" dirty="0" err="1">
                <a:latin typeface="Abadi" panose="020B0604020104020204" pitchFamily="34" charset="0"/>
              </a:rPr>
              <a:t>lëvizjes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paralele</a:t>
            </a:r>
            <a:r>
              <a:rPr lang="en-US" sz="2400" dirty="0">
                <a:latin typeface="Abadi" panose="020B0604020104020204" pitchFamily="34" charset="0"/>
              </a:rPr>
              <a:t> me </a:t>
            </a:r>
            <a:r>
              <a:rPr lang="en-US" sz="2400" dirty="0" err="1">
                <a:latin typeface="Abadi" panose="020B0604020104020204" pitchFamily="34" charset="0"/>
              </a:rPr>
              <a:t>detyrim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dhe</a:t>
            </a:r>
            <a:r>
              <a:rPr lang="en-US" sz="2400" dirty="0">
                <a:latin typeface="Abadi" panose="020B0604020104020204" pitchFamily="34" charset="0"/>
              </a:rPr>
              <a:t> me </a:t>
            </a:r>
            <a:r>
              <a:rPr lang="en-US" sz="2400" dirty="0" err="1">
                <a:latin typeface="Abadi" panose="020B0604020104020204" pitchFamily="34" charset="0"/>
              </a:rPr>
              <a:t>dëshirë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kanë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marrë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pjesë</a:t>
            </a:r>
            <a:r>
              <a:rPr lang="en-US" sz="2400" dirty="0">
                <a:latin typeface="Abadi" panose="020B0604020104020204" pitchFamily="34" charset="0"/>
              </a:rPr>
              <a:t> 101 </a:t>
            </a:r>
            <a:r>
              <a:rPr lang="en-US" sz="2400" dirty="0" err="1">
                <a:latin typeface="Abadi" panose="020B0604020104020204" pitchFamily="34" charset="0"/>
              </a:rPr>
              <a:t>mësues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të</a:t>
            </a:r>
            <a:r>
              <a:rPr lang="en-US" sz="2400" dirty="0">
                <a:latin typeface="Abadi" panose="020B0604020104020204" pitchFamily="34" charset="0"/>
              </a:rPr>
              <a:t> 15 </a:t>
            </a:r>
            <a:r>
              <a:rPr lang="en-US" sz="2400" dirty="0" err="1">
                <a:latin typeface="Abadi" panose="020B0604020104020204" pitchFamily="34" charset="0"/>
              </a:rPr>
              <a:t>profileve</a:t>
            </a:r>
            <a:r>
              <a:rPr lang="en-US" sz="2400" dirty="0">
                <a:latin typeface="Abadi" panose="020B0604020104020204" pitchFamily="34" charset="0"/>
              </a:rPr>
              <a:t>.</a:t>
            </a:r>
          </a:p>
          <a:p>
            <a:r>
              <a:rPr lang="en-US" sz="2400" dirty="0" err="1">
                <a:latin typeface="Abadi" panose="020B0604020104020204" pitchFamily="34" charset="0"/>
              </a:rPr>
              <a:t>Lëvizja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paralele</a:t>
            </a:r>
            <a:r>
              <a:rPr lang="en-US" sz="2400" dirty="0">
                <a:latin typeface="Abadi" panose="020B0604020104020204" pitchFamily="34" charset="0"/>
              </a:rPr>
              <a:t> e </a:t>
            </a:r>
            <a:r>
              <a:rPr lang="en-US" sz="2400" dirty="0" err="1">
                <a:latin typeface="Abadi" panose="020B0604020104020204" pitchFamily="34" charset="0"/>
              </a:rPr>
              <a:t>detyruar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b="1" dirty="0">
                <a:latin typeface="Abadi" panose="020B0604020104020204" pitchFamily="34" charset="0"/>
              </a:rPr>
              <a:t>36 </a:t>
            </a:r>
            <a:r>
              <a:rPr lang="en-US" sz="2400" b="1" dirty="0" err="1">
                <a:latin typeface="Abadi" panose="020B0604020104020204" pitchFamily="34" charset="0"/>
              </a:rPr>
              <a:t>m</a:t>
            </a:r>
            <a:r>
              <a:rPr lang="en-US" sz="2400" dirty="0" err="1">
                <a:latin typeface="Abadi" panose="020B0604020104020204" pitchFamily="34" charset="0"/>
              </a:rPr>
              <a:t>ë</a:t>
            </a:r>
            <a:r>
              <a:rPr lang="en-US" sz="2400" b="1" dirty="0" err="1">
                <a:latin typeface="Abadi" panose="020B0604020104020204" pitchFamily="34" charset="0"/>
              </a:rPr>
              <a:t>sues</a:t>
            </a:r>
            <a:r>
              <a:rPr lang="en-US" sz="2400" b="1" dirty="0">
                <a:latin typeface="Abadi" panose="020B0604020104020204" pitchFamily="34" charset="0"/>
              </a:rPr>
              <a:t>.</a:t>
            </a:r>
          </a:p>
          <a:p>
            <a:r>
              <a:rPr lang="en-US" sz="2400" dirty="0" err="1">
                <a:latin typeface="Abadi" panose="020B0604020104020204" pitchFamily="34" charset="0"/>
              </a:rPr>
              <a:t>Lëvizja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paralele</a:t>
            </a:r>
            <a:r>
              <a:rPr lang="en-US" sz="2400" dirty="0">
                <a:latin typeface="Abadi" panose="020B0604020104020204" pitchFamily="34" charset="0"/>
              </a:rPr>
              <a:t> me </a:t>
            </a:r>
            <a:r>
              <a:rPr lang="en-US" sz="2400" dirty="0" err="1">
                <a:latin typeface="Abadi" panose="020B0604020104020204" pitchFamily="34" charset="0"/>
              </a:rPr>
              <a:t>dëshire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b="1" dirty="0">
                <a:latin typeface="Abadi" panose="020B0604020104020204" pitchFamily="34" charset="0"/>
              </a:rPr>
              <a:t>65 </a:t>
            </a:r>
            <a:r>
              <a:rPr lang="en-US" sz="2400" b="1" dirty="0" err="1">
                <a:latin typeface="Abadi" panose="020B0604020104020204" pitchFamily="34" charset="0"/>
              </a:rPr>
              <a:t>m</a:t>
            </a:r>
            <a:r>
              <a:rPr lang="en-US" sz="2400" dirty="0" err="1">
                <a:latin typeface="Abadi" panose="020B0604020104020204" pitchFamily="34" charset="0"/>
              </a:rPr>
              <a:t>ë</a:t>
            </a:r>
            <a:r>
              <a:rPr lang="en-US" sz="2400" b="1" dirty="0" err="1">
                <a:latin typeface="Abadi" panose="020B0604020104020204" pitchFamily="34" charset="0"/>
              </a:rPr>
              <a:t>sues</a:t>
            </a:r>
            <a:r>
              <a:rPr lang="en-US" sz="2400" b="1" dirty="0">
                <a:latin typeface="Abadi" panose="020B06040201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71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94682C-B270-4D56-AAAC-A0A288A5F011}"/>
              </a:ext>
            </a:extLst>
          </p:cNvPr>
          <p:cNvSpPr txBox="1"/>
          <p:nvPr/>
        </p:nvSpPr>
        <p:spPr>
          <a:xfrm>
            <a:off x="633046" y="679938"/>
            <a:ext cx="10679724" cy="1076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0019" lvl="1">
              <a:lnSpc>
                <a:spcPts val="2611"/>
              </a:lnSpc>
            </a:pP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Punësimi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mësuesve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arsimin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parauniversitar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bëhet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sipas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portalit</a:t>
            </a: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Mësues</a:t>
            </a: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për</a:t>
            </a:r>
            <a:r>
              <a:rPr lang="en-US" sz="2000" b="1" dirty="0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Shqipërinë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”,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pranimi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emërimi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mësuesit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një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vend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lirë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pune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mbështetet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në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parimin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meritës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dhe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drejtën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për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zgjedhjen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institucionit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arsimor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6465CCA-F447-4F31-8EF1-6126E220AE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6574216"/>
              </p:ext>
            </p:extLst>
          </p:nvPr>
        </p:nvGraphicFramePr>
        <p:xfrm>
          <a:off x="1055077" y="1946032"/>
          <a:ext cx="10081846" cy="4700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8853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4891C-7A1A-4C98-A47F-B18DE1BC5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30" y="196873"/>
            <a:ext cx="11699631" cy="65490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6F484-BE61-425B-89D9-991FE0AC7E46}"/>
              </a:ext>
            </a:extLst>
          </p:cNvPr>
          <p:cNvSpPr txBox="1"/>
          <p:nvPr/>
        </p:nvSpPr>
        <p:spPr>
          <a:xfrm>
            <a:off x="808891" y="644770"/>
            <a:ext cx="773723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Risi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gjatë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këtij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viti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shkollor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ishte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edhe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mësuesi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në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dispozicion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në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6 profile: 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Arsim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fillor</a:t>
            </a:r>
            <a:endParaRPr lang="en-US" sz="3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Matematikë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Fizikë</a:t>
            </a:r>
            <a:endParaRPr lang="en-US" sz="3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Histori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Gjeografi</a:t>
            </a:r>
            <a:endParaRPr lang="en-US" sz="3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Gjuhë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angleze</a:t>
            </a:r>
            <a:endParaRPr lang="en-US" sz="3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Gjuhë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shqipe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letërsi</a:t>
            </a:r>
            <a:endParaRPr lang="en-US" sz="3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Bio – Kimi</a:t>
            </a:r>
          </a:p>
          <a:p>
            <a:pPr marL="285750" indent="-285750">
              <a:buFontTx/>
              <a:buChar char="-"/>
            </a:pPr>
            <a:endParaRPr lang="en-US" sz="3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2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shkolla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ku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mësuesi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zhvillonte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orët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 e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përforcimit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A.Xoxa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N.Frasheri</a:t>
            </a:r>
            <a:endParaRPr lang="en-US" sz="3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55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81C36-ADF9-4C36-9B9D-4759320E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8" y="140677"/>
            <a:ext cx="2836471" cy="3671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B7021C-4C6A-454B-835F-23F6AD69D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37" y="1073803"/>
            <a:ext cx="8602202" cy="701101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3C9C98E4-F8E0-4627-AC60-21CB4A8B9631}"/>
              </a:ext>
            </a:extLst>
          </p:cNvPr>
          <p:cNvSpPr txBox="1"/>
          <p:nvPr/>
        </p:nvSpPr>
        <p:spPr>
          <a:xfrm>
            <a:off x="2321169" y="1976580"/>
            <a:ext cx="9390186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gjithë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hartimit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KP -2024,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vijoi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faza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57768" lvl="1" indent="-178884" algn="l">
              <a:lnSpc>
                <a:spcPts val="3336"/>
              </a:lnSpc>
              <a:buFont typeface="Arial"/>
              <a:buChar char="•"/>
            </a:pP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Zhvillimi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pyetësorëve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7768" lvl="1" indent="-178884" algn="l">
              <a:lnSpc>
                <a:spcPts val="3336"/>
              </a:lnSpc>
              <a:buFont typeface="Arial"/>
              <a:buChar char="•"/>
            </a:pP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Hartimi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treguesve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secilin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cikël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arsimor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(9-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vjeçar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gjimnaz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57768" lvl="1" indent="-178884" algn="l">
              <a:lnSpc>
                <a:spcPts val="3336"/>
              </a:lnSpc>
              <a:buFont typeface="Arial"/>
              <a:buChar char="•"/>
            </a:pP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Llogaritja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treguesve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shkolle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dërgimi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zyrtarisht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ZVA.</a:t>
            </a:r>
          </a:p>
          <a:p>
            <a:pPr marL="357768" lvl="1" indent="-178884" algn="l">
              <a:lnSpc>
                <a:spcPts val="3336"/>
              </a:lnSpc>
              <a:buFont typeface="Arial"/>
              <a:buChar char="•"/>
            </a:pP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Përpunimi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dhënave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ZVA-je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rankimi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paraprak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shkollave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7768" lvl="1" indent="-178884" algn="l">
              <a:lnSpc>
                <a:spcPts val="3336"/>
              </a:lnSpc>
              <a:buFont typeface="Arial"/>
              <a:buChar char="•"/>
            </a:pP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Verifikimi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10%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shkollave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saktësinë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treguesve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7768" lvl="1" indent="-178884" algn="l">
              <a:lnSpc>
                <a:spcPts val="3336"/>
              </a:lnSpc>
              <a:buFont typeface="Arial"/>
              <a:buChar char="•"/>
            </a:pP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Rankimi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final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shkollave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7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KP 2024.</a:t>
            </a:r>
          </a:p>
        </p:txBody>
      </p:sp>
    </p:spTree>
    <p:extLst>
      <p:ext uri="{BB962C8B-B14F-4D97-AF65-F5344CB8AC3E}">
        <p14:creationId xmlns:p14="http://schemas.microsoft.com/office/powerpoint/2010/main" val="2437184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A186CC-965C-438E-85DB-1EB01E358587}"/>
              </a:ext>
            </a:extLst>
          </p:cNvPr>
          <p:cNvSpPr/>
          <p:nvPr/>
        </p:nvSpPr>
        <p:spPr>
          <a:xfrm>
            <a:off x="1172308" y="4267199"/>
            <a:ext cx="3470031" cy="16529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FRAKULL E VOGËL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2029FE-0CFA-45E9-BF23-69AA378FC811}"/>
              </a:ext>
            </a:extLst>
          </p:cNvPr>
          <p:cNvSpPr/>
          <p:nvPr/>
        </p:nvSpPr>
        <p:spPr>
          <a:xfrm>
            <a:off x="4126523" y="2907323"/>
            <a:ext cx="2930769" cy="30128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JANI BAKALLI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301DE-261D-41ED-BD96-9CA8BCBAC541}"/>
              </a:ext>
            </a:extLst>
          </p:cNvPr>
          <p:cNvSpPr/>
          <p:nvPr/>
        </p:nvSpPr>
        <p:spPr>
          <a:xfrm>
            <a:off x="7057292" y="3727939"/>
            <a:ext cx="2930769" cy="21922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MESONJËTORJA DERTLIU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5048E-9065-4365-B929-F105ED21C5AC}"/>
              </a:ext>
            </a:extLst>
          </p:cNvPr>
          <p:cNvSpPr txBox="1"/>
          <p:nvPr/>
        </p:nvSpPr>
        <p:spPr>
          <a:xfrm>
            <a:off x="1301262" y="715108"/>
            <a:ext cx="8874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Karta e performances 2024 </a:t>
            </a:r>
          </a:p>
          <a:p>
            <a:pPr algn="ctr"/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Rankimi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 I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shkollave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 9 -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vjeÇare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FC87C8-6DAF-4EA7-89F1-F89293153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97" y="1669215"/>
            <a:ext cx="4368311" cy="29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87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AEB5A460-FC3B-4475-899B-A8928D81BB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3606594"/>
              </p:ext>
            </p:extLst>
          </p:nvPr>
        </p:nvGraphicFramePr>
        <p:xfrm>
          <a:off x="2157047" y="1300231"/>
          <a:ext cx="8370276" cy="4787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C5E05828-9C86-4C27-ACC5-B382C977C9B7}"/>
              </a:ext>
            </a:extLst>
          </p:cNvPr>
          <p:cNvSpPr txBox="1">
            <a:spLocks/>
          </p:cNvSpPr>
          <p:nvPr/>
        </p:nvSpPr>
        <p:spPr>
          <a:xfrm>
            <a:off x="538740" y="434363"/>
            <a:ext cx="7449306" cy="6723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ill Sans MT"/>
                <a:ea typeface="+mj-ea"/>
                <a:cs typeface="+mj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ill Sans MT"/>
                <a:ea typeface="+mj-ea"/>
                <a:cs typeface="+mj-cs"/>
              </a:rPr>
              <a:t> ZVAP FIER 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ill Sans MT"/>
                <a:ea typeface="+mj-ea"/>
                <a:cs typeface="+mj-cs"/>
              </a:rPr>
              <a:t>Struktura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Gill Sans M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A7836-8DDA-4F34-9D12-3D7FDA1868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28" y="274945"/>
            <a:ext cx="1799319" cy="433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86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E02232-E4AE-4C1D-8C07-CE538FB63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591149"/>
              </p:ext>
            </p:extLst>
          </p:nvPr>
        </p:nvGraphicFramePr>
        <p:xfrm>
          <a:off x="667692" y="273221"/>
          <a:ext cx="10539570" cy="617447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107914">
                  <a:extLst>
                    <a:ext uri="{9D8B030D-6E8A-4147-A177-3AD203B41FA5}">
                      <a16:colId xmlns:a16="http://schemas.microsoft.com/office/drawing/2014/main" val="1479382922"/>
                    </a:ext>
                  </a:extLst>
                </a:gridCol>
                <a:gridCol w="2107914">
                  <a:extLst>
                    <a:ext uri="{9D8B030D-6E8A-4147-A177-3AD203B41FA5}">
                      <a16:colId xmlns:a16="http://schemas.microsoft.com/office/drawing/2014/main" val="63258737"/>
                    </a:ext>
                  </a:extLst>
                </a:gridCol>
                <a:gridCol w="2107914">
                  <a:extLst>
                    <a:ext uri="{9D8B030D-6E8A-4147-A177-3AD203B41FA5}">
                      <a16:colId xmlns:a16="http://schemas.microsoft.com/office/drawing/2014/main" val="2503198927"/>
                    </a:ext>
                  </a:extLst>
                </a:gridCol>
                <a:gridCol w="2107914">
                  <a:extLst>
                    <a:ext uri="{9D8B030D-6E8A-4147-A177-3AD203B41FA5}">
                      <a16:colId xmlns:a16="http://schemas.microsoft.com/office/drawing/2014/main" val="3048320142"/>
                    </a:ext>
                  </a:extLst>
                </a:gridCol>
                <a:gridCol w="2107914">
                  <a:extLst>
                    <a:ext uri="{9D8B030D-6E8A-4147-A177-3AD203B41FA5}">
                      <a16:colId xmlns:a16="http://schemas.microsoft.com/office/drawing/2014/main" val="3182006631"/>
                    </a:ext>
                  </a:extLst>
                </a:gridCol>
              </a:tblGrid>
              <a:tr h="5063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Emri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i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shkollës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Shuma</a:t>
                      </a:r>
                      <a:r>
                        <a:rPr lang="en-US" sz="1600" u="none" strike="noStrike" dirty="0">
                          <a:effectLst/>
                        </a:rPr>
                        <a:t> e </a:t>
                      </a:r>
                      <a:r>
                        <a:rPr lang="en-US" sz="1600" u="none" strike="noStrike" dirty="0" err="1">
                          <a:effectLst/>
                        </a:rPr>
                        <a:t>renditjes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aktuale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Shuma</a:t>
                      </a:r>
                      <a:r>
                        <a:rPr lang="en-US" sz="1600" u="none" strike="noStrike" dirty="0">
                          <a:effectLst/>
                        </a:rPr>
                        <a:t>  </a:t>
                      </a:r>
                      <a:r>
                        <a:rPr lang="en-US" sz="1600" u="none" strike="noStrike" dirty="0" err="1">
                          <a:effectLst/>
                        </a:rPr>
                        <a:t>për</a:t>
                      </a:r>
                      <a:r>
                        <a:rPr lang="en-US" sz="1600" u="none" strike="noStrike" dirty="0">
                          <a:effectLst/>
                        </a:rPr>
                        <a:t> 2 </a:t>
                      </a:r>
                      <a:r>
                        <a:rPr lang="en-US" sz="1600" u="none" strike="noStrike" dirty="0" err="1">
                          <a:effectLst/>
                        </a:rPr>
                        <a:t>vite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Llogaria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treg</a:t>
                      </a:r>
                      <a:r>
                        <a:rPr lang="en-US" sz="1600" u="none" strike="noStrike" dirty="0">
                          <a:effectLst/>
                        </a:rPr>
                        <a:t>. total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Renditja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ctr"/>
                </a:tc>
                <a:extLst>
                  <a:ext uri="{0D108BD9-81ED-4DB2-BD59-A6C34878D82A}">
                    <a16:rowId xmlns:a16="http://schemas.microsoft.com/office/drawing/2014/main" val="519625508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DERTLIU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23173899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FLATRAT E DIJES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19118462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NUMANI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393836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JAKOV XOXA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7055772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PERIKLI IKONOMI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148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17251775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VASIL SOTA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148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55442798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JANAQ KILICA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94973279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NAZIF ZHAVARI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97562856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MUSTAFA HOXHA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46678404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ANDON PROFKA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84350209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"ALEN"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190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2616296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JOVAN     NDREKO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07514642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"BOTA E DITURISË"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29148886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KUTBI VRUZHAJ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81620672"/>
                  </a:ext>
                </a:extLst>
              </a:tr>
              <a:tr h="377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SHEKULLI I RI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50687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149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5B4FB0-87D1-479D-9896-37A70C70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38" y="2213425"/>
            <a:ext cx="2198810" cy="42833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E912F5-5119-4CB8-B63B-A8EAD756A8C6}"/>
              </a:ext>
            </a:extLst>
          </p:cNvPr>
          <p:cNvSpPr/>
          <p:nvPr/>
        </p:nvSpPr>
        <p:spPr>
          <a:xfrm>
            <a:off x="2693743" y="64398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Karta e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performancës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 2024 </a:t>
            </a:r>
          </a:p>
          <a:p>
            <a:pPr algn="ctr"/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Rankimi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 I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shkollave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të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mesme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BD3D-E8C3-4B15-AC12-B5A448C958F4}"/>
              </a:ext>
            </a:extLst>
          </p:cNvPr>
          <p:cNvSpPr txBox="1"/>
          <p:nvPr/>
        </p:nvSpPr>
        <p:spPr>
          <a:xfrm>
            <a:off x="973014" y="2942492"/>
            <a:ext cx="436098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LeftDown"/>
              <a:lightRig rig="threePt" dir="t"/>
            </a:scene3d>
          </a:bodyPr>
          <a:lstStyle/>
          <a:p>
            <a:r>
              <a:rPr lang="en-US" sz="7200" dirty="0">
                <a:latin typeface="Abadi" panose="020B0604020104020204" pitchFamily="34" charset="0"/>
              </a:rPr>
              <a:t>DERTLIU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5F795-0260-47DE-91F4-3798F58036AE}"/>
              </a:ext>
            </a:extLst>
          </p:cNvPr>
          <p:cNvSpPr txBox="1"/>
          <p:nvPr/>
        </p:nvSpPr>
        <p:spPr>
          <a:xfrm>
            <a:off x="7080740" y="2661138"/>
            <a:ext cx="4138246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RightUp"/>
              <a:lightRig rig="threePt" dir="t"/>
            </a:scene3d>
          </a:bodyPr>
          <a:lstStyle/>
          <a:p>
            <a:r>
              <a:rPr lang="en-US" sz="6600" dirty="0">
                <a:latin typeface="Abadi" panose="020B0604020104020204" pitchFamily="34" charset="0"/>
              </a:rPr>
              <a:t>FLATRAT </a:t>
            </a:r>
          </a:p>
          <a:p>
            <a:r>
              <a:rPr lang="en-US" sz="6600" dirty="0">
                <a:latin typeface="Abadi" panose="020B0604020104020204" pitchFamily="34" charset="0"/>
              </a:rPr>
              <a:t>E DIJES</a:t>
            </a:r>
          </a:p>
        </p:txBody>
      </p:sp>
    </p:spTree>
    <p:extLst>
      <p:ext uri="{BB962C8B-B14F-4D97-AF65-F5344CB8AC3E}">
        <p14:creationId xmlns:p14="http://schemas.microsoft.com/office/powerpoint/2010/main" val="2765945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F50BB2-20F2-44B7-A8B4-F87CCDBA8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5128">
            <a:off x="339969" y="282453"/>
            <a:ext cx="3498239" cy="3498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5DE5D4-B1A3-45E7-B941-B8331C5E0234}"/>
              </a:ext>
            </a:extLst>
          </p:cNvPr>
          <p:cNvSpPr/>
          <p:nvPr/>
        </p:nvSpPr>
        <p:spPr>
          <a:xfrm>
            <a:off x="4023701" y="910401"/>
            <a:ext cx="73269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Puna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psikologut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shkollë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përqëndrohet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ndërhyrjen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drejpërdrejtë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tërthortë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zgjidhjen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problemeve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psiko-sociale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mbarëvajtjen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procesit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edukativ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futen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nxënësit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mësuesit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drejtuesit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familjet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komuniteti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Ligji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Arsimit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Parauniversitar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69/2012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parashikon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ngritjen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shërbimit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psiko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-social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institucionet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arsimore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përfshirë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sistem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punonjësin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social.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F4889A-1F7E-4547-A72B-251BF04C5FB7}"/>
              </a:ext>
            </a:extLst>
          </p:cNvPr>
          <p:cNvSpPr/>
          <p:nvPr/>
        </p:nvSpPr>
        <p:spPr>
          <a:xfrm>
            <a:off x="4023701" y="4447323"/>
            <a:ext cx="73269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Promovimi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mirëqënies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mendore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fizike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nxënësve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lehtësimi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procesit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nxënit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përmes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edukimit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vlerave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integritetit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diversitetit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gjithëpërfshirjes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fëmijët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realizojnë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drejtat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arsim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arrijnë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potencialin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plotë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23C466-B2DC-41A0-8F5A-5D83F916DCA7}"/>
              </a:ext>
            </a:extLst>
          </p:cNvPr>
          <p:cNvSpPr/>
          <p:nvPr/>
        </p:nvSpPr>
        <p:spPr>
          <a:xfrm>
            <a:off x="3402377" y="3823942"/>
            <a:ext cx="7171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QËLLIMI KRYESOR I PUNËS SË SHËRBIMIT PSIKO-SOCIAL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19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6B19A6-6D41-4150-A80A-77BD3856CF4D}"/>
              </a:ext>
            </a:extLst>
          </p:cNvPr>
          <p:cNvSpPr/>
          <p:nvPr/>
        </p:nvSpPr>
        <p:spPr>
          <a:xfrm>
            <a:off x="1043353" y="859359"/>
            <a:ext cx="10269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Informacion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statistikor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mbi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numrin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punonjësve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të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shërbimit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psiko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-social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në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ZVAP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për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vitin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akademik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 202</a:t>
            </a:r>
            <a:r>
              <a:rPr lang="sq-A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3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- 202</a:t>
            </a:r>
            <a:r>
              <a:rPr lang="sq-A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4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anose="02020603050405020304" pitchFamily="18" charset="0"/>
              </a:rPr>
            </a:br>
            <a:br>
              <a:rPr lang="sq-AL" sz="24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anose="02020603050405020304" pitchFamily="18" charset="0"/>
              </a:rPr>
            </a:br>
            <a:endParaRPr lang="en-US" sz="2400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C92BC-B6BD-4E42-B385-E88B09646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3" y="3868615"/>
            <a:ext cx="4828762" cy="27161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DBFD33-4907-4F04-BDA8-A7CF59339D59}"/>
              </a:ext>
            </a:extLst>
          </p:cNvPr>
          <p:cNvSpPr/>
          <p:nvPr/>
        </p:nvSpPr>
        <p:spPr>
          <a:xfrm>
            <a:off x="621323" y="222548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Abadi" panose="020B0604020104020204" pitchFamily="34" charset="0"/>
              </a:rPr>
              <a:t>Nr. total  </a:t>
            </a:r>
            <a:r>
              <a:rPr lang="en-US" sz="2000" dirty="0" err="1">
                <a:latin typeface="Abadi" panose="020B0604020104020204" pitchFamily="34" charset="0"/>
              </a:rPr>
              <a:t>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punonjësve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të</a:t>
            </a:r>
            <a:r>
              <a:rPr lang="en-US" sz="2000" dirty="0">
                <a:latin typeface="Abadi" panose="020B0604020104020204" pitchFamily="34" charset="0"/>
              </a:rPr>
              <a:t> SHPS-</a:t>
            </a:r>
            <a:r>
              <a:rPr lang="en-US" sz="2000" dirty="0" err="1">
                <a:latin typeface="Abadi" panose="020B0604020104020204" pitchFamily="34" charset="0"/>
              </a:rPr>
              <a:t>së</a:t>
            </a:r>
            <a:r>
              <a:rPr lang="en-US" sz="2000" dirty="0">
                <a:latin typeface="Abadi" panose="020B0604020104020204" pitchFamily="34" charset="0"/>
              </a:rPr>
              <a:t>       28</a:t>
            </a:r>
          </a:p>
          <a:p>
            <a:r>
              <a:rPr lang="en-US" sz="2000" dirty="0" err="1">
                <a:latin typeface="Abadi" panose="020B0604020104020204" pitchFamily="34" charset="0"/>
              </a:rPr>
              <a:t>Punonjës</a:t>
            </a:r>
            <a:r>
              <a:rPr lang="en-US" sz="2000" dirty="0">
                <a:latin typeface="Abadi" panose="020B0604020104020204" pitchFamily="34" charset="0"/>
              </a:rPr>
              <a:t> social                                  11</a:t>
            </a:r>
          </a:p>
          <a:p>
            <a:r>
              <a:rPr lang="en-US" sz="2000" dirty="0" err="1">
                <a:latin typeface="Abadi" panose="020B0604020104020204" pitchFamily="34" charset="0"/>
              </a:rPr>
              <a:t>Psikologë</a:t>
            </a:r>
            <a:r>
              <a:rPr lang="en-US" sz="2000" dirty="0">
                <a:latin typeface="Abadi" panose="020B0604020104020204" pitchFamily="34" charset="0"/>
              </a:rPr>
              <a:t>                                          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656A2B-29A7-4E75-B7AF-D9E9BEFA513F}"/>
              </a:ext>
            </a:extLst>
          </p:cNvPr>
          <p:cNvSpPr/>
          <p:nvPr/>
        </p:nvSpPr>
        <p:spPr>
          <a:xfrm>
            <a:off x="5638800" y="356806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 err="1">
                <a:latin typeface="Abadi" panose="020B0604020104020204" pitchFamily="34" charset="0"/>
                <a:cs typeface="Times New Roman" pitchFamily="18" charset="0"/>
              </a:rPr>
              <a:t>Nx</a:t>
            </a:r>
            <a:r>
              <a:rPr lang="sq-AL" sz="2000" b="1" dirty="0">
                <a:latin typeface="Abadi" panose="020B0604020104020204" pitchFamily="34" charset="0"/>
                <a:cs typeface="Times New Roman" pitchFamily="18" charset="0"/>
              </a:rPr>
              <a:t>ënës të vlerësuar nga komisioni multidisiplinar </a:t>
            </a:r>
            <a:endParaRPr lang="en-US" sz="20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0" algn="ctr"/>
            <a:r>
              <a:rPr lang="sq-AL" sz="2000" b="1" dirty="0">
                <a:latin typeface="Abadi" panose="020B0604020104020204" pitchFamily="34" charset="0"/>
                <a:cs typeface="Times New Roman" pitchFamily="18" charset="0"/>
              </a:rPr>
              <a:t>Maj-Qershor </a:t>
            </a:r>
            <a:r>
              <a:rPr lang="en-US" sz="2000" b="1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sq-AL" sz="2000" b="1" dirty="0">
                <a:latin typeface="Abadi" panose="020B0604020104020204" pitchFamily="34" charset="0"/>
                <a:cs typeface="Times New Roman" pitchFamily="18" charset="0"/>
              </a:rPr>
              <a:t>viti shkollor 2023-2024</a:t>
            </a:r>
            <a:endParaRPr lang="en-US" sz="20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0"/>
            <a:endParaRPr lang="en-US" sz="2000" b="1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AMU (9-vjeçare)  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      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1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47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AML (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Gjimnaz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)  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       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12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Arsim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special      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        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33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endParaRPr lang="sq-AL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Arsim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parashkollor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    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10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b="1" dirty="0" err="1">
                <a:latin typeface="Abadi" panose="020B0604020104020204" pitchFamily="34" charset="0"/>
                <a:cs typeface="Times New Roman" pitchFamily="18" charset="0"/>
              </a:rPr>
              <a:t>Totali</a:t>
            </a:r>
            <a:r>
              <a:rPr lang="en-US" sz="2000" b="1" dirty="0">
                <a:latin typeface="Abadi" panose="020B0604020104020204" pitchFamily="34" charset="0"/>
                <a:cs typeface="Times New Roman" pitchFamily="18" charset="0"/>
              </a:rPr>
              <a:t>                      </a:t>
            </a:r>
            <a:r>
              <a:rPr lang="sq-AL" sz="2000" b="1" dirty="0">
                <a:latin typeface="Abadi" panose="020B0604020104020204" pitchFamily="34" charset="0"/>
                <a:cs typeface="Times New Roman" pitchFamily="18" charset="0"/>
              </a:rPr>
              <a:t>       </a:t>
            </a:r>
            <a:r>
              <a:rPr lang="en-US" sz="2000" b="1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sq-AL" sz="2000" b="1" dirty="0">
                <a:latin typeface="Abadi" panose="020B0604020104020204" pitchFamily="34" charset="0"/>
                <a:cs typeface="Times New Roman" pitchFamily="18" charset="0"/>
              </a:rPr>
              <a:t>202</a:t>
            </a:r>
            <a:r>
              <a:rPr lang="en-US" sz="2000" b="1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endParaRPr lang="en-US" sz="2000" b="1" dirty="0">
              <a:latin typeface="Abadi" panose="020B0604020104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7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0B69F6-6519-4F34-A31C-9E10AF738084}"/>
              </a:ext>
            </a:extLst>
          </p:cNvPr>
          <p:cNvSpPr/>
          <p:nvPr/>
        </p:nvSpPr>
        <p:spPr>
          <a:xfrm>
            <a:off x="1547445" y="646166"/>
            <a:ext cx="9589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Të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dhëna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sasiore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mbi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veprimtaritë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vlerësuese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parandaluese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dhe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ndërhyrëse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të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NJSHPSSH ZVAP</a:t>
            </a:r>
            <a:r>
              <a:rPr lang="sq-AL" sz="2400" dirty="0">
                <a:latin typeface="Abadi" panose="020B0604020104020204" pitchFamily="34" charset="0"/>
                <a:cs typeface="Times New Roman" pitchFamily="18" charset="0"/>
              </a:rPr>
              <a:t> Fier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për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vitin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  <a:cs typeface="Times New Roman" pitchFamily="18" charset="0"/>
              </a:rPr>
              <a:t>akademik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 202</a:t>
            </a:r>
            <a:r>
              <a:rPr lang="sq-AL" sz="2400" dirty="0">
                <a:latin typeface="Abadi" panose="020B0604020104020204" pitchFamily="34" charset="0"/>
                <a:cs typeface="Times New Roman" pitchFamily="18" charset="0"/>
              </a:rPr>
              <a:t>3</a:t>
            </a:r>
            <a:r>
              <a:rPr lang="en-US" sz="2400" dirty="0">
                <a:latin typeface="Abadi" panose="020B0604020104020204" pitchFamily="34" charset="0"/>
                <a:cs typeface="Times New Roman" pitchFamily="18" charset="0"/>
              </a:rPr>
              <a:t>- 202</a:t>
            </a:r>
            <a:r>
              <a:rPr lang="sq-AL" sz="2400" dirty="0">
                <a:latin typeface="Abadi" panose="020B0604020104020204" pitchFamily="34" charset="0"/>
                <a:cs typeface="Times New Roman" pitchFamily="18" charset="0"/>
              </a:rPr>
              <a:t>4.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97681A-8AD0-4A69-96F2-2C28171A54C4}"/>
              </a:ext>
            </a:extLst>
          </p:cNvPr>
          <p:cNvSpPr/>
          <p:nvPr/>
        </p:nvSpPr>
        <p:spPr>
          <a:xfrm>
            <a:off x="949568" y="2382523"/>
            <a:ext cx="75965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Nr.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aktiviteteve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ndërgjegjësuese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5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46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Nr.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aktiviteteve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ndërgjegjësuese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mësues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  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56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Nr.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aktiviteteve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ndërgjegjësuese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prindër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   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50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Nr.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këshillimeve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individuale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            3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86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Nr.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këshillimeve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individuale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mësues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           1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64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Nr.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këshillimeve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individuale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prindër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     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  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2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08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Nr.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këshillimeve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në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grup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            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188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Nr.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këshillimeve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në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grup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mësues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             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72</a:t>
            </a:r>
            <a:endParaRPr lang="en-US" sz="20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Nr.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i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këshillimive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në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grup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me </a:t>
            </a:r>
            <a:r>
              <a:rPr lang="en-US" sz="2000" dirty="0" err="1">
                <a:latin typeface="Abadi" panose="020B0604020104020204" pitchFamily="34" charset="0"/>
                <a:cs typeface="Times New Roman" pitchFamily="18" charset="0"/>
              </a:rPr>
              <a:t>prindër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                    </a:t>
            </a:r>
            <a:r>
              <a:rPr lang="sq-AL" sz="2000" dirty="0">
                <a:latin typeface="Abadi" panose="020B0604020104020204" pitchFamily="34" charset="0"/>
                <a:cs typeface="Times New Roman" pitchFamily="18" charset="0"/>
              </a:rPr>
              <a:t>  1</a:t>
            </a:r>
            <a:r>
              <a:rPr lang="en-US" sz="2000" dirty="0">
                <a:latin typeface="Abadi" panose="020B0604020104020204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95890-765F-4729-8243-60724303F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723" y="3593123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1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14A9E4-082E-47D5-A2FA-302007C0B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91" y="3429000"/>
            <a:ext cx="3915508" cy="2936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3D3CD-B3F7-4B4D-A8ED-DECBEF392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96" y="480647"/>
            <a:ext cx="457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5E09E5-BAA8-44EB-8B88-920E9CCA6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0005">
            <a:off x="6156430" y="3240948"/>
            <a:ext cx="2304821" cy="3073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DEE4FF-B868-4B0A-B789-E4C05E01F4C9}"/>
              </a:ext>
            </a:extLst>
          </p:cNvPr>
          <p:cNvSpPr txBox="1"/>
          <p:nvPr/>
        </p:nvSpPr>
        <p:spPr>
          <a:xfrm>
            <a:off x="890950" y="1671927"/>
            <a:ext cx="470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lgerian" panose="04020705040A02060702" pitchFamily="82" charset="0"/>
              </a:rPr>
              <a:t>KONKURSI I GJUHËS SHQIPE</a:t>
            </a:r>
          </a:p>
        </p:txBody>
      </p:sp>
    </p:spTree>
    <p:extLst>
      <p:ext uri="{BB962C8B-B14F-4D97-AF65-F5344CB8AC3E}">
        <p14:creationId xmlns:p14="http://schemas.microsoft.com/office/powerpoint/2010/main" val="1422059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6D4A42-2E10-4649-B5DD-2E452C512390}"/>
              </a:ext>
            </a:extLst>
          </p:cNvPr>
          <p:cNvSpPr/>
          <p:nvPr/>
        </p:nvSpPr>
        <p:spPr>
          <a:xfrm>
            <a:off x="1559169" y="993504"/>
            <a:ext cx="4432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ART, ZEJE, SPORT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CE621-022E-466A-950A-64FF481E6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85" y="2428632"/>
            <a:ext cx="2982056" cy="3976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50F34-0B12-414A-957D-612E5DA0E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384" y="287949"/>
            <a:ext cx="4992357" cy="3276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71CEC-606E-4CA4-B518-66D98F1EA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804" y="3339123"/>
            <a:ext cx="1870196" cy="3324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A782B-AAF6-4C2A-BCA9-21602C8DE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987" y="3631886"/>
            <a:ext cx="4052713" cy="303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54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2EB634-848A-407B-B151-B17A8268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014" y="1727688"/>
            <a:ext cx="3024554" cy="1701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BB47B-8B81-4584-AB83-DE4B76BC6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55" y="3606312"/>
            <a:ext cx="4126523" cy="3094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5CA65-262A-4938-832B-800CCC2A1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569" y="448408"/>
            <a:ext cx="5298831" cy="2980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43874B-7C2F-4599-A152-59063F614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123" y="2779835"/>
            <a:ext cx="2205770" cy="3921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7F6819-4E9A-4894-B55E-3DED8981C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538" y="2845777"/>
            <a:ext cx="2672861" cy="35638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4F9461-B022-45DF-ACE7-460EDE7D32F1}"/>
              </a:ext>
            </a:extLst>
          </p:cNvPr>
          <p:cNvSpPr/>
          <p:nvPr/>
        </p:nvSpPr>
        <p:spPr>
          <a:xfrm>
            <a:off x="305915" y="448408"/>
            <a:ext cx="5133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lgerian" panose="04020705040A02060702" pitchFamily="82" charset="0"/>
              </a:rPr>
              <a:t>KUPA E 80-VJETORIT TE </a:t>
            </a:r>
            <a:r>
              <a:rPr lang="en-US" sz="3600" dirty="0" err="1">
                <a:solidFill>
                  <a:srgbClr val="C00000"/>
                </a:solidFill>
                <a:latin typeface="Algerian" panose="04020705040A02060702" pitchFamily="82" charset="0"/>
              </a:rPr>
              <a:t>çLIRIMIT</a:t>
            </a:r>
            <a:endParaRPr lang="en-US" sz="3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59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A3A56D3B-F398-4B91-9F95-EE021A544FA1}"/>
              </a:ext>
            </a:extLst>
          </p:cNvPr>
          <p:cNvSpPr txBox="1"/>
          <p:nvPr/>
        </p:nvSpPr>
        <p:spPr>
          <a:xfrm>
            <a:off x="1411458" y="459621"/>
            <a:ext cx="8595360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1"/>
              </a:lnSpc>
            </a:pPr>
            <a:r>
              <a:rPr lang="en-US" sz="4000" b="1" spc="-187" dirty="0">
                <a:solidFill>
                  <a:srgbClr val="205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DETYRA PËR PËRMIRËSIM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8A06A-3827-4C3F-8F47-69B14E01143A}"/>
              </a:ext>
            </a:extLst>
          </p:cNvPr>
          <p:cNvSpPr/>
          <p:nvPr/>
        </p:nvSpPr>
        <p:spPr>
          <a:xfrm>
            <a:off x="679938" y="1535509"/>
            <a:ext cx="10527323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546" lvl="1" indent="-137273" algn="just">
              <a:lnSpc>
                <a:spcPts val="3072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Efektiviteti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punës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rezultatet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konkrete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duke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siguruar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klimë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mjedis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arritjesh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shkolla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respektohet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ligji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drejta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liria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nxënësve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mësuesve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546" lvl="1" indent="-137273" algn="just">
              <a:lnSpc>
                <a:spcPts val="3072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monitorojmë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vazhdimësi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procesin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mësimdhënies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shkolla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duke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mundësuar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shumë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uljen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fiktivitetit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subjektivitetit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paaftësisë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vlerësimit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korrekt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nxënësve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shkollave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546" lvl="1" indent="-137273" algn="just">
              <a:lnSpc>
                <a:spcPts val="3072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ZVAP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Fier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mbështesë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këshillojë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informojë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IA-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përmirësuar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cilësinë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shërbimit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arsimor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respektimin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ligjeve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546" lvl="1" indent="-137273" algn="just">
              <a:lnSpc>
                <a:spcPts val="3072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ZVAP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Fier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bashkëpunim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komunitetet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arsimore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përdorë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tregues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planifikimit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raportimit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vlerësimit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cilat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sigurojnë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përmirësimin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shërbimeve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ofrojnë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IA-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varësi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2721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4A1B0E-F643-46A7-9E33-BF77C0607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66" y="728124"/>
            <a:ext cx="5029199" cy="50291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D31B6A-A21C-4E67-A600-35003E6573E9}"/>
              </a:ext>
            </a:extLst>
          </p:cNvPr>
          <p:cNvSpPr txBox="1"/>
          <p:nvPr/>
        </p:nvSpPr>
        <p:spPr>
          <a:xfrm>
            <a:off x="6096000" y="2731477"/>
            <a:ext cx="543950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FALEMINDERIT!</a:t>
            </a:r>
          </a:p>
        </p:txBody>
      </p:sp>
    </p:spTree>
    <p:extLst>
      <p:ext uri="{BB962C8B-B14F-4D97-AF65-F5344CB8AC3E}">
        <p14:creationId xmlns:p14="http://schemas.microsoft.com/office/powerpoint/2010/main" val="7905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6984D5-7063-40BD-B459-034B766CFE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216904"/>
              </p:ext>
            </p:extLst>
          </p:nvPr>
        </p:nvGraphicFramePr>
        <p:xfrm>
          <a:off x="996462" y="363416"/>
          <a:ext cx="10574215" cy="6224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36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FADC23-1395-4E80-B3F6-27539526A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9387">
            <a:off x="5269403" y="197365"/>
            <a:ext cx="6096000" cy="3153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7E4827-9FD7-4E7B-9109-D1B629E4C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658">
            <a:off x="7215349" y="1194764"/>
            <a:ext cx="4749196" cy="1158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CBEED2-3904-42E8-B7C1-173C716D6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57" y="248565"/>
            <a:ext cx="4805097" cy="5182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F073B-3929-4EAB-AADA-B5E0B63CA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954" y="3060983"/>
            <a:ext cx="7079751" cy="37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5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2430F-076A-4393-86A3-C54AB181B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5" y="101234"/>
            <a:ext cx="11922370" cy="6706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AF6CA4-E08A-4283-B7DE-013EEBF8E4E1}"/>
              </a:ext>
            </a:extLst>
          </p:cNvPr>
          <p:cNvSpPr txBox="1"/>
          <p:nvPr/>
        </p:nvSpPr>
        <p:spPr>
          <a:xfrm>
            <a:off x="773723" y="479913"/>
            <a:ext cx="548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lgerian" panose="04020705040A02060702" pitchFamily="82" charset="0"/>
              </a:rPr>
              <a:t>INSTITUCIONET ARSIMORE</a:t>
            </a:r>
          </a:p>
        </p:txBody>
      </p:sp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EC487507-35B2-4FB0-9D53-A3008394C73F}"/>
              </a:ext>
            </a:extLst>
          </p:cNvPr>
          <p:cNvSpPr/>
          <p:nvPr/>
        </p:nvSpPr>
        <p:spPr>
          <a:xfrm>
            <a:off x="1131275" y="1623893"/>
            <a:ext cx="5580185" cy="3269062"/>
          </a:xfrm>
          <a:prstGeom prst="flowChartManualInp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altLang="en-US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Zyra Vendore e Arsimit Paruniversitar Fier  ka në juridiksionin e saj  64 institucione arsimore ndër të cilat: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b="1" dirty="0">
                <a:latin typeface="Times New Roman" pitchFamily="18" charset="0"/>
                <a:cs typeface="Times New Roman" pitchFamily="18" charset="0"/>
              </a:rPr>
              <a:t>42 shkolla 9-vjeçare; 12 vart</a:t>
            </a:r>
            <a:r>
              <a:rPr lang="it-IT" altLang="en-US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ë</a:t>
            </a:r>
            <a:r>
              <a:rPr lang="it-IT" sz="2000" b="1" dirty="0">
                <a:latin typeface="Times New Roman" pitchFamily="18" charset="0"/>
                <a:cs typeface="Times New Roman" pitchFamily="18" charset="0"/>
              </a:rPr>
              <a:t>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b="1" dirty="0">
                <a:latin typeface="Times New Roman" pitchFamily="18" charset="0"/>
                <a:cs typeface="Times New Roman" pitchFamily="18" charset="0"/>
              </a:rPr>
              <a:t>6 shkolla t</a:t>
            </a:r>
            <a:r>
              <a:rPr lang="it-IT" altLang="en-US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ë</a:t>
            </a:r>
            <a:r>
              <a:rPr lang="it-IT" sz="2000" b="1" dirty="0">
                <a:latin typeface="Times New Roman" pitchFamily="18" charset="0"/>
                <a:cs typeface="Times New Roman" pitchFamily="18" charset="0"/>
              </a:rPr>
              <a:t> mesme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b="1" dirty="0">
                <a:latin typeface="Times New Roman" pitchFamily="18" charset="0"/>
                <a:cs typeface="Times New Roman" pitchFamily="18" charset="0"/>
              </a:rPr>
              <a:t>4 shkolla t</a:t>
            </a:r>
            <a:r>
              <a:rPr lang="it-IT" altLang="en-US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ë</a:t>
            </a:r>
            <a:r>
              <a:rPr lang="it-IT" sz="2000" b="1" dirty="0">
                <a:latin typeface="Times New Roman" pitchFamily="18" charset="0"/>
                <a:cs typeface="Times New Roman" pitchFamily="18" charset="0"/>
              </a:rPr>
              <a:t> bashkuara</a:t>
            </a:r>
          </a:p>
          <a:p>
            <a:pPr algn="ctr"/>
            <a:endParaRPr lang="en-US" dirty="0"/>
          </a:p>
        </p:txBody>
      </p:sp>
      <p:sp>
        <p:nvSpPr>
          <p:cNvPr id="6" name="Flowchart: Manual Input 5">
            <a:extLst>
              <a:ext uri="{FF2B5EF4-FFF2-40B4-BE49-F238E27FC236}">
                <a16:creationId xmlns:a16="http://schemas.microsoft.com/office/drawing/2014/main" id="{8516E5E5-FFF6-48F6-A9DC-93A1D6506E0D}"/>
              </a:ext>
            </a:extLst>
          </p:cNvPr>
          <p:cNvSpPr/>
          <p:nvPr/>
        </p:nvSpPr>
        <p:spPr>
          <a:xfrm>
            <a:off x="5545015" y="3164640"/>
            <a:ext cx="5251939" cy="2902786"/>
          </a:xfrm>
          <a:prstGeom prst="flowChartManualInp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altLang="en-US" sz="2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shkolla profesionale;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altLang="en-US" sz="2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shkoll</a:t>
            </a:r>
            <a:r>
              <a:rPr lang="it-IT" altLang="en-US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ë</a:t>
            </a:r>
            <a:r>
              <a:rPr lang="it-IT" altLang="en-US" sz="2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 bashkuar artistike;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altLang="en-US" sz="2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 shkolla private.</a:t>
            </a:r>
          </a:p>
        </p:txBody>
      </p:sp>
    </p:spTree>
    <p:extLst>
      <p:ext uri="{BB962C8B-B14F-4D97-AF65-F5344CB8AC3E}">
        <p14:creationId xmlns:p14="http://schemas.microsoft.com/office/powerpoint/2010/main" val="170598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052B-5D8F-45E6-AF70-DF0702E2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85446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    </a:t>
            </a:r>
            <a:r>
              <a:rPr lang="en-US" dirty="0" err="1">
                <a:latin typeface="Abadi" panose="020B0604020104020204" pitchFamily="34" charset="0"/>
              </a:rPr>
              <a:t>Numri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i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nxënësve</a:t>
            </a:r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049341F-7F90-4512-9827-B3ED970130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480" r="15480"/>
          <a:stretch>
            <a:fillRect/>
          </a:stretch>
        </p:blipFill>
        <p:spPr>
          <a:xfrm>
            <a:off x="6322588" y="1372943"/>
            <a:ext cx="5029624" cy="39714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E8B4-6633-4E56-BF4E-792FFB3E3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2943"/>
            <a:ext cx="5127258" cy="5121642"/>
          </a:xfrm>
        </p:spPr>
        <p:txBody>
          <a:bodyPr>
            <a:noAutofit/>
          </a:bodyPr>
          <a:lstStyle/>
          <a:p>
            <a:r>
              <a:rPr lang="en-US" altLang="en-US" sz="2400" dirty="0" err="1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Në</a:t>
            </a:r>
            <a:r>
              <a:rPr lang="en-US" altLang="en-US" sz="2400" dirty="0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arsimin</a:t>
            </a:r>
            <a:r>
              <a:rPr lang="en-US" altLang="en-US" sz="2400" dirty="0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publik</a:t>
            </a:r>
            <a:r>
              <a:rPr lang="en-US" altLang="en-US" sz="2400" dirty="0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në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institucionet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arsimore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të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ZVAP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Fier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për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vitin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shkollor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2023-2024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janë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ulur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në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bankat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e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shkollës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11063: </a:t>
            </a:r>
          </a:p>
          <a:p>
            <a:pPr marL="342900" indent="-342900">
              <a:buFontTx/>
              <a:buChar char="-"/>
            </a:pP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8942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të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arsimit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bazë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2121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në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arsimin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e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mesëm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të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larë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; </a:t>
            </a:r>
          </a:p>
          <a:p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të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cilët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mësuan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në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534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klasa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, me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një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raport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20.7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/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klasë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.</a:t>
            </a:r>
            <a:b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</a:br>
            <a:endParaRPr lang="en-US" altLang="en-US" sz="2400" dirty="0">
              <a:latin typeface="Abadi" panose="020B0604020104020204" pitchFamily="34" charset="0"/>
              <a:cs typeface="Times New Roman" pitchFamily="18" charset="0"/>
            </a:endParaRPr>
          </a:p>
          <a:p>
            <a:r>
              <a:rPr lang="en-US" altLang="en-US" sz="2400" dirty="0" err="1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Në</a:t>
            </a:r>
            <a:r>
              <a:rPr lang="en-US" altLang="en-US" sz="2400" dirty="0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arsimin</a:t>
            </a:r>
            <a:r>
              <a:rPr lang="en-US" altLang="en-US" sz="2400" dirty="0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profesional</a:t>
            </a:r>
            <a:r>
              <a:rPr lang="en-US" altLang="en-US" sz="2400" dirty="0">
                <a:solidFill>
                  <a:srgbClr val="FF0000"/>
                </a:solidFill>
                <a:latin typeface="Abadi" panose="020B0604020104020204" pitchFamily="34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mësuan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 818 </a:t>
            </a:r>
            <a:r>
              <a:rPr lang="en-US" altLang="en-US" sz="2400" dirty="0" err="1">
                <a:latin typeface="Abadi" panose="020B0604020104020204" pitchFamily="34" charset="0"/>
                <a:cs typeface="Times New Roman" pitchFamily="18" charset="0"/>
              </a:rPr>
              <a:t>nxënës</a:t>
            </a:r>
            <a: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  <a:t>.</a:t>
            </a:r>
            <a:br>
              <a:rPr lang="en-US" altLang="en-US" sz="2400" dirty="0">
                <a:latin typeface="Abadi" panose="020B0604020104020204" pitchFamily="34" charset="0"/>
                <a:cs typeface="Times New Roman" pitchFamily="18" charset="0"/>
              </a:rPr>
            </a:br>
            <a:endParaRPr lang="en-US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75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65AD0E4-CD0D-4E4A-BEB3-C61B1EA5FB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048484"/>
              </p:ext>
            </p:extLst>
          </p:nvPr>
        </p:nvGraphicFramePr>
        <p:xfrm>
          <a:off x="926364" y="2399474"/>
          <a:ext cx="10105051" cy="3415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D292AEA-D1E2-4A77-AF4C-27B3F734D9EC}"/>
              </a:ext>
            </a:extLst>
          </p:cNvPr>
          <p:cNvSpPr/>
          <p:nvPr/>
        </p:nvSpPr>
        <p:spPr>
          <a:xfrm>
            <a:off x="3483476" y="1321751"/>
            <a:ext cx="3887603" cy="584775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BURIMET NJERËZORE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2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7A8BC5-D719-4488-85B4-5C4929091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486729"/>
              </p:ext>
            </p:extLst>
          </p:nvPr>
        </p:nvGraphicFramePr>
        <p:xfrm>
          <a:off x="707143" y="1122183"/>
          <a:ext cx="9726396" cy="568652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53649">
                  <a:extLst>
                    <a:ext uri="{9D8B030D-6E8A-4147-A177-3AD203B41FA5}">
                      <a16:colId xmlns:a16="http://schemas.microsoft.com/office/drawing/2014/main" val="3212330455"/>
                    </a:ext>
                  </a:extLst>
                </a:gridCol>
                <a:gridCol w="632308">
                  <a:extLst>
                    <a:ext uri="{9D8B030D-6E8A-4147-A177-3AD203B41FA5}">
                      <a16:colId xmlns:a16="http://schemas.microsoft.com/office/drawing/2014/main" val="1037676386"/>
                    </a:ext>
                  </a:extLst>
                </a:gridCol>
                <a:gridCol w="1379745">
                  <a:extLst>
                    <a:ext uri="{9D8B030D-6E8A-4147-A177-3AD203B41FA5}">
                      <a16:colId xmlns:a16="http://schemas.microsoft.com/office/drawing/2014/main" val="2393322015"/>
                    </a:ext>
                  </a:extLst>
                </a:gridCol>
                <a:gridCol w="1606641">
                  <a:extLst>
                    <a:ext uri="{9D8B030D-6E8A-4147-A177-3AD203B41FA5}">
                      <a16:colId xmlns:a16="http://schemas.microsoft.com/office/drawing/2014/main" val="2438128375"/>
                    </a:ext>
                  </a:extLst>
                </a:gridCol>
                <a:gridCol w="1556540">
                  <a:extLst>
                    <a:ext uri="{9D8B030D-6E8A-4147-A177-3AD203B41FA5}">
                      <a16:colId xmlns:a16="http://schemas.microsoft.com/office/drawing/2014/main" val="3915276569"/>
                    </a:ext>
                  </a:extLst>
                </a:gridCol>
                <a:gridCol w="1493193">
                  <a:extLst>
                    <a:ext uri="{9D8B030D-6E8A-4147-A177-3AD203B41FA5}">
                      <a16:colId xmlns:a16="http://schemas.microsoft.com/office/drawing/2014/main" val="2855692423"/>
                    </a:ext>
                  </a:extLst>
                </a:gridCol>
                <a:gridCol w="380086">
                  <a:extLst>
                    <a:ext uri="{9D8B030D-6E8A-4147-A177-3AD203B41FA5}">
                      <a16:colId xmlns:a16="http://schemas.microsoft.com/office/drawing/2014/main" val="1227018135"/>
                    </a:ext>
                  </a:extLst>
                </a:gridCol>
                <a:gridCol w="1185505">
                  <a:extLst>
                    <a:ext uri="{9D8B030D-6E8A-4147-A177-3AD203B41FA5}">
                      <a16:colId xmlns:a16="http://schemas.microsoft.com/office/drawing/2014/main" val="80503688"/>
                    </a:ext>
                  </a:extLst>
                </a:gridCol>
                <a:gridCol w="1038729">
                  <a:extLst>
                    <a:ext uri="{9D8B030D-6E8A-4147-A177-3AD203B41FA5}">
                      <a16:colId xmlns:a16="http://schemas.microsoft.com/office/drawing/2014/main" val="3840817777"/>
                    </a:ext>
                  </a:extLst>
                </a:gridCol>
              </a:tblGrid>
              <a:tr h="458007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       </a:t>
                      </a:r>
                      <a:r>
                        <a:rPr lang="en-US" sz="1600" dirty="0" err="1">
                          <a:effectLst/>
                        </a:rPr>
                        <a:t>Analiza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(Gr.  Tit.  </a:t>
                      </a:r>
                      <a:r>
                        <a:rPr lang="en-US" sz="1600" dirty="0" err="1">
                          <a:effectLst/>
                        </a:rPr>
                        <a:t>Kap</a:t>
                      </a:r>
                      <a:r>
                        <a:rPr lang="en-US" sz="1600" dirty="0">
                          <a:effectLst/>
                        </a:rPr>
                        <a:t>.)                                                                   000/</a:t>
                      </a:r>
                      <a:r>
                        <a:rPr lang="en-US" sz="1600" baseline="0" dirty="0" err="1">
                          <a:effectLst/>
                        </a:rPr>
                        <a:t>lekë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Totali</a:t>
                      </a:r>
                      <a:r>
                        <a:rPr lang="en-US" sz="1600" dirty="0">
                          <a:effectLst/>
                        </a:rPr>
                        <a:t>  ZVAP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32563953"/>
                  </a:ext>
                </a:extLst>
              </a:tr>
              <a:tr h="4580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Fondet</a:t>
                      </a:r>
                      <a:r>
                        <a:rPr lang="en-US" sz="1600" dirty="0">
                          <a:effectLst/>
                        </a:rPr>
                        <a:t> e </a:t>
                      </a:r>
                      <a:r>
                        <a:rPr lang="en-US" sz="1600" dirty="0" err="1">
                          <a:effectLst/>
                        </a:rPr>
                        <a:t>Buxheti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shtetit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80808750"/>
                  </a:ext>
                </a:extLst>
              </a:tr>
              <a:tr h="765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N/Art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Emërtimi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Programi</a:t>
                      </a:r>
                      <a:r>
                        <a:rPr lang="en-US" sz="1600" dirty="0">
                          <a:effectLst/>
                        </a:rPr>
                        <a:t>  '01110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Administrata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Programi</a:t>
                      </a:r>
                      <a:r>
                        <a:rPr lang="en-US" sz="1600" dirty="0">
                          <a:effectLst/>
                        </a:rPr>
                        <a:t>  '09120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AMU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Programi</a:t>
                      </a:r>
                      <a:r>
                        <a:rPr lang="en-US" sz="1600" dirty="0">
                          <a:effectLst/>
                        </a:rPr>
                        <a:t>  '09230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AML 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Realizimi</a:t>
                      </a:r>
                      <a:r>
                        <a:rPr lang="en-US" sz="1600" dirty="0">
                          <a:effectLst/>
                        </a:rPr>
                        <a:t> me 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79475387"/>
                  </a:ext>
                </a:extLst>
              </a:tr>
              <a:tr h="4754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Plan </a:t>
                      </a:r>
                      <a:r>
                        <a:rPr lang="en-US" sz="1600" dirty="0" err="1">
                          <a:effectLst/>
                        </a:rPr>
                        <a:t>Paga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14.804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914.764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208084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1135652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95815899"/>
                  </a:ext>
                </a:extLst>
              </a:tr>
              <a:tr h="3851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Fakt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13.416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914.764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208084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1134264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99.8%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37570796"/>
                  </a:ext>
                </a:extLst>
              </a:tr>
              <a:tr h="4754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Plan Sigurime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2.274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150.576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34.260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187.109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21375718"/>
                  </a:ext>
                </a:extLst>
              </a:tr>
              <a:tr h="3851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Fakt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2.254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150.576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34.260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187.090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99.9%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79818713"/>
                  </a:ext>
                </a:extLst>
              </a:tr>
              <a:tr h="4936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Plan Shpenzime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1.188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24.119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1834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27140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4478364"/>
                  </a:ext>
                </a:extLst>
              </a:tr>
              <a:tr h="3645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Fakt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1.138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24.119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1834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27090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99.8%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11709510"/>
                  </a:ext>
                </a:extLst>
              </a:tr>
              <a:tr h="4936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Plan  </a:t>
                      </a:r>
                      <a:r>
                        <a:rPr lang="en-US" sz="1600" dirty="0" err="1">
                          <a:effectLst/>
                        </a:rPr>
                        <a:t>Transferta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34.875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1.721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36611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70859732"/>
                  </a:ext>
                </a:extLst>
              </a:tr>
              <a:tr h="4098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Fakt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34.875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1.721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36611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100 %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4555771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C0D3181-454B-450F-901E-02B1EAA71ED2}"/>
              </a:ext>
            </a:extLst>
          </p:cNvPr>
          <p:cNvSpPr/>
          <p:nvPr/>
        </p:nvSpPr>
        <p:spPr>
          <a:xfrm>
            <a:off x="890955" y="414297"/>
            <a:ext cx="9542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Kryerja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e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pagesave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dhe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realizimi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fondit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për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paga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sigurime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dhe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transferta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në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kohë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dhe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sipas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all" spc="0" normalizeH="0" baseline="0" noProof="0" dirty="0" err="1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ligjshmërisë</a:t>
            </a:r>
            <a:r>
              <a:rPr kumimoji="0" lang="en-US" sz="20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4849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</TotalTime>
  <Words>2813</Words>
  <Application>Microsoft Office PowerPoint</Application>
  <PresentationFormat>Widescreen</PresentationFormat>
  <Paragraphs>755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Abadi</vt:lpstr>
      <vt:lpstr>Aharoni</vt:lpstr>
      <vt:lpstr>Algerian</vt:lpstr>
      <vt:lpstr>Arial</vt:lpstr>
      <vt:lpstr>Arial Black</vt:lpstr>
      <vt:lpstr>Arial Narrow</vt:lpstr>
      <vt:lpstr>Bahnschrift SemiBold Condensed</vt:lpstr>
      <vt:lpstr>Bodoni MT Black</vt:lpstr>
      <vt:lpstr>Calibri</vt:lpstr>
      <vt:lpstr>Calibri Light</vt:lpstr>
      <vt:lpstr>Gill Sans MT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Numri i nxënësve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Lorela</cp:lastModifiedBy>
  <cp:revision>135</cp:revision>
  <dcterms:created xsi:type="dcterms:W3CDTF">2025-01-31T19:16:10Z</dcterms:created>
  <dcterms:modified xsi:type="dcterms:W3CDTF">2025-02-06T11:14:22Z</dcterms:modified>
</cp:coreProperties>
</file>