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9"/>
  </p:notesMasterIdLst>
  <p:sldIdLst>
    <p:sldId id="298" r:id="rId5"/>
    <p:sldId id="301" r:id="rId6"/>
    <p:sldId id="308" r:id="rId7"/>
    <p:sldId id="307" r:id="rId8"/>
    <p:sldId id="309" r:id="rId9"/>
    <p:sldId id="305" r:id="rId10"/>
    <p:sldId id="304" r:id="rId11"/>
    <p:sldId id="306" r:id="rId12"/>
    <p:sldId id="310" r:id="rId13"/>
    <p:sldId id="313" r:id="rId14"/>
    <p:sldId id="320" r:id="rId15"/>
    <p:sldId id="325" r:id="rId16"/>
    <p:sldId id="334" r:id="rId17"/>
    <p:sldId id="335" r:id="rId18"/>
    <p:sldId id="315" r:id="rId19"/>
    <p:sldId id="316" r:id="rId20"/>
    <p:sldId id="317" r:id="rId21"/>
    <p:sldId id="321" r:id="rId22"/>
    <p:sldId id="322" r:id="rId23"/>
    <p:sldId id="314" r:id="rId24"/>
    <p:sldId id="318" r:id="rId25"/>
    <p:sldId id="319" r:id="rId26"/>
    <p:sldId id="324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33" r:id="rId35"/>
    <p:sldId id="338" r:id="rId36"/>
    <p:sldId id="336" r:id="rId37"/>
    <p:sldId id="33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9" autoAdjust="0"/>
  </p:normalViewPr>
  <p:slideViewPr>
    <p:cSldViewPr snapToGrid="0">
      <p:cViewPr varScale="1">
        <p:scale>
          <a:sx n="101" d="100"/>
          <a:sy n="101" d="100"/>
        </p:scale>
        <p:origin x="9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845422731249505E-2"/>
          <c:y val="1.9574352280641815E-2"/>
          <c:w val="0.92926568837986157"/>
          <c:h val="0.915850888818115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Arsimi fillor</c:v>
                </c:pt>
                <c:pt idx="1">
                  <c:v>Arsimi i mesëm i ulët</c:v>
                </c:pt>
                <c:pt idx="2">
                  <c:v>Arsimi mesëm i lartë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4460</c:v>
                </c:pt>
                <c:pt idx="1">
                  <c:v>3997</c:v>
                </c:pt>
                <c:pt idx="2">
                  <c:v>2041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10-4492-8B79-93C6F828F1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Arsimi fillor</c:v>
                </c:pt>
                <c:pt idx="1">
                  <c:v>Arsimi i mesëm i ulët</c:v>
                </c:pt>
                <c:pt idx="2">
                  <c:v>Arsimi mesëm i lartë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907</c:v>
                </c:pt>
                <c:pt idx="1">
                  <c:v>827</c:v>
                </c:pt>
                <c:pt idx="2">
                  <c:v>1345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10-4492-8B79-93C6F828F1C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Arsimi fillor</c:v>
                </c:pt>
                <c:pt idx="1">
                  <c:v>Arsimi i mesëm i ulët</c:v>
                </c:pt>
                <c:pt idx="2">
                  <c:v>Arsimi mesëm i lartë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10-4492-8B79-93C6F828F1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85919279"/>
        <c:axId val="885922159"/>
      </c:barChart>
      <c:catAx>
        <c:axId val="885919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922159"/>
        <c:crosses val="autoZero"/>
        <c:auto val="1"/>
        <c:lblAlgn val="ctr"/>
        <c:lblOffset val="100"/>
        <c:noMultiLvlLbl val="0"/>
      </c:catAx>
      <c:valAx>
        <c:axId val="885922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919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7999-43C6-8326-87D4198FC6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999-43C6-8326-87D4198FC6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7999-43C6-8326-87D4198FC69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999-43C6-8326-87D4198FC69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7999-43C6-8326-87D4198FC69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999-43C6-8326-87D4198FC69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7999-43C6-8326-87D4198FC69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999-43C6-8326-87D4198FC69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7999-43C6-8326-87D4198FC69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999-43C6-8326-87D4198FC697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7999-43C6-8326-87D4198FC697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999-43C6-8326-87D4198FC697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7999-43C6-8326-87D4198FC697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7999-43C6-8326-87D4198FC697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7999-43C6-8326-87D4198FC697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7999-43C6-8326-87D4198FC69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7999-43C6-8326-87D4198FC69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999-43C6-8326-87D4198FC69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7999-43C6-8326-87D4198FC69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7999-43C6-8326-87D4198FC69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7999-43C6-8326-87D4198FC697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7999-43C6-8326-87D4198FC697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7999-43C6-8326-87D4198FC697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7999-43C6-8326-87D4198FC697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7999-43C6-8326-87D4198FC697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7999-43C6-8326-87D4198FC697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7999-43C6-8326-87D4198FC697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7999-43C6-8326-87D4198FC697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7999-43C6-8326-87D4198FC697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7999-43C6-8326-87D4198FC697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7999-43C6-8326-87D4198FC697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7999-43C6-8326-87D4198FC69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Sheet1!$A$2:$A$17</c:f>
              <c:strCache>
                <c:ptCount val="16"/>
                <c:pt idx="0">
                  <c:v>arsim fillor</c:v>
                </c:pt>
                <c:pt idx="1">
                  <c:v>arsim special</c:v>
                </c:pt>
                <c:pt idx="2">
                  <c:v>art pamor</c:v>
                </c:pt>
                <c:pt idx="3">
                  <c:v>edukim fizik</c:v>
                </c:pt>
                <c:pt idx="4">
                  <c:v>gjuhe shqipe</c:v>
                </c:pt>
                <c:pt idx="5">
                  <c:v>gjuhe angleze</c:v>
                </c:pt>
                <c:pt idx="6">
                  <c:v>gjuhe frenge</c:v>
                </c:pt>
                <c:pt idx="7">
                  <c:v>gjuhe italiane</c:v>
                </c:pt>
                <c:pt idx="8">
                  <c:v>histori</c:v>
                </c:pt>
                <c:pt idx="9">
                  <c:v>kimi</c:v>
                </c:pt>
                <c:pt idx="10">
                  <c:v>matematike</c:v>
                </c:pt>
                <c:pt idx="11">
                  <c:v>muzike</c:v>
                </c:pt>
                <c:pt idx="12">
                  <c:v>biologji</c:v>
                </c:pt>
                <c:pt idx="13">
                  <c:v>shkenca sociale</c:v>
                </c:pt>
                <c:pt idx="14">
                  <c:v>fizike</c:v>
                </c:pt>
                <c:pt idx="15">
                  <c:v>tik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25</c:v>
                </c:pt>
                <c:pt idx="1">
                  <c:v>142</c:v>
                </c:pt>
                <c:pt idx="2">
                  <c:v>5</c:v>
                </c:pt>
                <c:pt idx="3">
                  <c:v>10</c:v>
                </c:pt>
                <c:pt idx="4">
                  <c:v>8</c:v>
                </c:pt>
                <c:pt idx="5">
                  <c:v>6</c:v>
                </c:pt>
                <c:pt idx="6">
                  <c:v>3</c:v>
                </c:pt>
                <c:pt idx="7">
                  <c:v>1</c:v>
                </c:pt>
                <c:pt idx="8">
                  <c:v>12</c:v>
                </c:pt>
                <c:pt idx="9">
                  <c:v>2</c:v>
                </c:pt>
                <c:pt idx="10">
                  <c:v>7</c:v>
                </c:pt>
                <c:pt idx="11">
                  <c:v>10</c:v>
                </c:pt>
                <c:pt idx="12">
                  <c:v>12</c:v>
                </c:pt>
                <c:pt idx="13">
                  <c:v>2</c:v>
                </c:pt>
                <c:pt idx="14">
                  <c:v>4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99-43C6-8326-87D4198FC69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noFill/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AF</c:v>
                </c:pt>
                <c:pt idx="1">
                  <c:v>APSH </c:v>
                </c:pt>
                <c:pt idx="2">
                  <c:v>AS</c:v>
                </c:pt>
                <c:pt idx="3">
                  <c:v>B</c:v>
                </c:pt>
                <c:pt idx="4">
                  <c:v>E</c:v>
                </c:pt>
                <c:pt idx="5">
                  <c:v>PAM</c:v>
                </c:pt>
                <c:pt idx="6">
                  <c:v>EFIZ</c:v>
                </c:pt>
                <c:pt idx="7">
                  <c:v>MUZ</c:v>
                </c:pt>
                <c:pt idx="8">
                  <c:v>F</c:v>
                </c:pt>
                <c:pt idx="9">
                  <c:v>Q</c:v>
                </c:pt>
                <c:pt idx="10">
                  <c:v>GJ</c:v>
                </c:pt>
                <c:pt idx="11">
                  <c:v>GJA</c:v>
                </c:pt>
                <c:pt idx="12">
                  <c:v>GJF</c:v>
                </c:pt>
                <c:pt idx="13">
                  <c:v>GJI</c:v>
                </c:pt>
                <c:pt idx="14">
                  <c:v>GJSHL</c:v>
                </c:pt>
                <c:pt idx="15">
                  <c:v>H</c:v>
                </c:pt>
                <c:pt idx="16">
                  <c:v>K</c:v>
                </c:pt>
                <c:pt idx="17">
                  <c:v>M</c:v>
                </c:pt>
                <c:pt idx="18">
                  <c:v>TIK</c:v>
                </c:pt>
                <c:pt idx="19">
                  <c:v>PAM SK</c:v>
                </c:pt>
                <c:pt idx="20">
                  <c:v>MUZ SK</c:v>
                </c:pt>
              </c:strCache>
            </c:str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60</c:v>
                </c:pt>
                <c:pt idx="1">
                  <c:v>38</c:v>
                </c:pt>
                <c:pt idx="2">
                  <c:v>15</c:v>
                </c:pt>
                <c:pt idx="3">
                  <c:v>16</c:v>
                </c:pt>
                <c:pt idx="4">
                  <c:v>3</c:v>
                </c:pt>
                <c:pt idx="5">
                  <c:v>1</c:v>
                </c:pt>
                <c:pt idx="6">
                  <c:v>24</c:v>
                </c:pt>
                <c:pt idx="7">
                  <c:v>3</c:v>
                </c:pt>
                <c:pt idx="8">
                  <c:v>6</c:v>
                </c:pt>
                <c:pt idx="9">
                  <c:v>1</c:v>
                </c:pt>
                <c:pt idx="10">
                  <c:v>12</c:v>
                </c:pt>
                <c:pt idx="11">
                  <c:v>34</c:v>
                </c:pt>
                <c:pt idx="12">
                  <c:v>2</c:v>
                </c:pt>
                <c:pt idx="13">
                  <c:v>2</c:v>
                </c:pt>
                <c:pt idx="14">
                  <c:v>34</c:v>
                </c:pt>
                <c:pt idx="15">
                  <c:v>18</c:v>
                </c:pt>
                <c:pt idx="16">
                  <c:v>10</c:v>
                </c:pt>
                <c:pt idx="17">
                  <c:v>21</c:v>
                </c:pt>
                <c:pt idx="18">
                  <c:v>3</c:v>
                </c:pt>
                <c:pt idx="19">
                  <c:v>1</c:v>
                </c:pt>
                <c:pt idx="2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A8-4297-9E8F-4B67E0FD55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noFill/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AF</c:v>
                </c:pt>
                <c:pt idx="1">
                  <c:v>APSH </c:v>
                </c:pt>
                <c:pt idx="2">
                  <c:v>AS</c:v>
                </c:pt>
                <c:pt idx="3">
                  <c:v>B</c:v>
                </c:pt>
                <c:pt idx="4">
                  <c:v>E</c:v>
                </c:pt>
                <c:pt idx="5">
                  <c:v>PAM</c:v>
                </c:pt>
                <c:pt idx="6">
                  <c:v>EFIZ</c:v>
                </c:pt>
                <c:pt idx="7">
                  <c:v>MUZ</c:v>
                </c:pt>
                <c:pt idx="8">
                  <c:v>F</c:v>
                </c:pt>
                <c:pt idx="9">
                  <c:v>Q</c:v>
                </c:pt>
                <c:pt idx="10">
                  <c:v>GJ</c:v>
                </c:pt>
                <c:pt idx="11">
                  <c:v>GJA</c:v>
                </c:pt>
                <c:pt idx="12">
                  <c:v>GJF</c:v>
                </c:pt>
                <c:pt idx="13">
                  <c:v>GJI</c:v>
                </c:pt>
                <c:pt idx="14">
                  <c:v>GJSHL</c:v>
                </c:pt>
                <c:pt idx="15">
                  <c:v>H</c:v>
                </c:pt>
                <c:pt idx="16">
                  <c:v>K</c:v>
                </c:pt>
                <c:pt idx="17">
                  <c:v>M</c:v>
                </c:pt>
                <c:pt idx="18">
                  <c:v>TIK</c:v>
                </c:pt>
                <c:pt idx="19">
                  <c:v>PAM SK</c:v>
                </c:pt>
                <c:pt idx="20">
                  <c:v>MUZ SK</c:v>
                </c:pt>
              </c:strCache>
            </c:strRef>
          </c:cat>
          <c:val>
            <c:numRef>
              <c:f>Sheet1!$C$2:$C$22</c:f>
              <c:numCache>
                <c:formatCode>General</c:formatCode>
                <c:ptCount val="21"/>
              </c:numCache>
            </c:numRef>
          </c:val>
          <c:extLst>
            <c:ext xmlns:c16="http://schemas.microsoft.com/office/drawing/2014/chart" uri="{C3380CC4-5D6E-409C-BE32-E72D297353CC}">
              <c16:uniqueId val="{00000001-2FA8-4297-9E8F-4B67E0FD55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noFill/>
            <a:ln w="25400" cap="flat" cmpd="sng" algn="ctr">
              <a:solidFill>
                <a:schemeClr val="accent3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AF</c:v>
                </c:pt>
                <c:pt idx="1">
                  <c:v>APSH </c:v>
                </c:pt>
                <c:pt idx="2">
                  <c:v>AS</c:v>
                </c:pt>
                <c:pt idx="3">
                  <c:v>B</c:v>
                </c:pt>
                <c:pt idx="4">
                  <c:v>E</c:v>
                </c:pt>
                <c:pt idx="5">
                  <c:v>PAM</c:v>
                </c:pt>
                <c:pt idx="6">
                  <c:v>EFIZ</c:v>
                </c:pt>
                <c:pt idx="7">
                  <c:v>MUZ</c:v>
                </c:pt>
                <c:pt idx="8">
                  <c:v>F</c:v>
                </c:pt>
                <c:pt idx="9">
                  <c:v>Q</c:v>
                </c:pt>
                <c:pt idx="10">
                  <c:v>GJ</c:v>
                </c:pt>
                <c:pt idx="11">
                  <c:v>GJA</c:v>
                </c:pt>
                <c:pt idx="12">
                  <c:v>GJF</c:v>
                </c:pt>
                <c:pt idx="13">
                  <c:v>GJI</c:v>
                </c:pt>
                <c:pt idx="14">
                  <c:v>GJSHL</c:v>
                </c:pt>
                <c:pt idx="15">
                  <c:v>H</c:v>
                </c:pt>
                <c:pt idx="16">
                  <c:v>K</c:v>
                </c:pt>
                <c:pt idx="17">
                  <c:v>M</c:v>
                </c:pt>
                <c:pt idx="18">
                  <c:v>TIK</c:v>
                </c:pt>
                <c:pt idx="19">
                  <c:v>PAM SK</c:v>
                </c:pt>
                <c:pt idx="20">
                  <c:v>MUZ SK</c:v>
                </c:pt>
              </c:strCache>
            </c:strRef>
          </c:cat>
          <c:val>
            <c:numRef>
              <c:f>Sheet1!$D$2:$D$22</c:f>
              <c:numCache>
                <c:formatCode>General</c:formatCode>
                <c:ptCount val="21"/>
              </c:numCache>
            </c:numRef>
          </c:val>
          <c:extLst>
            <c:ext xmlns:c16="http://schemas.microsoft.com/office/drawing/2014/chart" uri="{C3380CC4-5D6E-409C-BE32-E72D297353CC}">
              <c16:uniqueId val="{00000002-2FA8-4297-9E8F-4B67E0FD55E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48"/>
        <c:axId val="1025436224"/>
        <c:axId val="1025436704"/>
      </c:barChart>
      <c:catAx>
        <c:axId val="10254362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5436704"/>
        <c:crosses val="autoZero"/>
        <c:auto val="1"/>
        <c:lblAlgn val="ctr"/>
        <c:lblOffset val="100"/>
        <c:noMultiLvlLbl val="0"/>
      </c:catAx>
      <c:valAx>
        <c:axId val="102543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5436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MESUES I KUALIFIKUAR</c:v>
                </c:pt>
                <c:pt idx="1">
                  <c:v>MESUES SPECIALIST</c:v>
                </c:pt>
                <c:pt idx="2">
                  <c:v>MESUES MJESHTER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88</c:v>
                </c:pt>
                <c:pt idx="1">
                  <c:v>29</c:v>
                </c:pt>
                <c:pt idx="2">
                  <c:v>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21-420C-8094-C4E3160200F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MESUES I KUALIFIKUAR</c:v>
                </c:pt>
                <c:pt idx="1">
                  <c:v>MESUES SPECIALIST</c:v>
                </c:pt>
                <c:pt idx="2">
                  <c:v>MESUES MJESHTER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0621-420C-8094-C4E3160200F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MESUES I KUALIFIKUAR</c:v>
                </c:pt>
                <c:pt idx="1">
                  <c:v>MESUES SPECIALIST</c:v>
                </c:pt>
                <c:pt idx="2">
                  <c:v>MESUES MJESHTER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0621-420C-8094-C4E3160200F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248348736"/>
        <c:axId val="1248333376"/>
        <c:axId val="0"/>
      </c:bar3DChart>
      <c:catAx>
        <c:axId val="124834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8333376"/>
        <c:crosses val="autoZero"/>
        <c:auto val="1"/>
        <c:lblAlgn val="ctr"/>
        <c:lblOffset val="100"/>
        <c:noMultiLvlLbl val="0"/>
      </c:catAx>
      <c:valAx>
        <c:axId val="1248333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8348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pjesemarres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Matematikë AMU</c:v>
                </c:pt>
                <c:pt idx="1">
                  <c:v>Matematikë AML</c:v>
                </c:pt>
                <c:pt idx="2">
                  <c:v>Fizikë</c:v>
                </c:pt>
                <c:pt idx="3">
                  <c:v>Kimi</c:v>
                </c:pt>
                <c:pt idx="4">
                  <c:v>Biologji</c:v>
                </c:pt>
                <c:pt idx="5">
                  <c:v>Gjuhë shqipe  dhe letërsi</c:v>
                </c:pt>
                <c:pt idx="6">
                  <c:v>Informatikë</c:v>
                </c:pt>
                <c:pt idx="7">
                  <c:v>Histori</c:v>
                </c:pt>
                <c:pt idx="8">
                  <c:v>Gjeografi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15</c:v>
                </c:pt>
                <c:pt idx="1">
                  <c:v>32</c:v>
                </c:pt>
                <c:pt idx="2">
                  <c:v>32</c:v>
                </c:pt>
                <c:pt idx="3">
                  <c:v>33</c:v>
                </c:pt>
                <c:pt idx="4">
                  <c:v>91</c:v>
                </c:pt>
                <c:pt idx="5">
                  <c:v>125</c:v>
                </c:pt>
                <c:pt idx="6">
                  <c:v>39</c:v>
                </c:pt>
                <c:pt idx="7">
                  <c:v>29</c:v>
                </c:pt>
                <c:pt idx="8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AA-40FE-B324-4E704CD603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fitues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Matematikë AMU</c:v>
                </c:pt>
                <c:pt idx="1">
                  <c:v>Matematikë AML</c:v>
                </c:pt>
                <c:pt idx="2">
                  <c:v>Fizikë</c:v>
                </c:pt>
                <c:pt idx="3">
                  <c:v>Kimi</c:v>
                </c:pt>
                <c:pt idx="4">
                  <c:v>Biologji</c:v>
                </c:pt>
                <c:pt idx="5">
                  <c:v>Gjuhë shqipe  dhe letërsi</c:v>
                </c:pt>
                <c:pt idx="6">
                  <c:v>Informatikë</c:v>
                </c:pt>
                <c:pt idx="7">
                  <c:v>Histori</c:v>
                </c:pt>
                <c:pt idx="8">
                  <c:v>Gjeografi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1</c:v>
                </c:pt>
                <c:pt idx="5">
                  <c:v>44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AA-40FE-B324-4E704CD6033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60000"/>
                    <a:lumOff val="40000"/>
                  </a:schemeClr>
                </a:gs>
                <a:gs pos="51000">
                  <a:schemeClr val="accent3">
                    <a:alpha val="75000"/>
                  </a:schemeClr>
                </a:gs>
                <a:gs pos="100000">
                  <a:schemeClr val="accent3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Matematikë AMU</c:v>
                </c:pt>
                <c:pt idx="1">
                  <c:v>Matematikë AML</c:v>
                </c:pt>
                <c:pt idx="2">
                  <c:v>Fizikë</c:v>
                </c:pt>
                <c:pt idx="3">
                  <c:v>Kimi</c:v>
                </c:pt>
                <c:pt idx="4">
                  <c:v>Biologji</c:v>
                </c:pt>
                <c:pt idx="5">
                  <c:v>Gjuhë shqipe  dhe letërsi</c:v>
                </c:pt>
                <c:pt idx="6">
                  <c:v>Informatikë</c:v>
                </c:pt>
                <c:pt idx="7">
                  <c:v>Histori</c:v>
                </c:pt>
                <c:pt idx="8">
                  <c:v>Gjeografi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2-E5AA-40FE-B324-4E704CD6033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904349200"/>
        <c:axId val="1311083504"/>
      </c:barChart>
      <c:catAx>
        <c:axId val="90434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1083504"/>
        <c:crosses val="autoZero"/>
        <c:auto val="1"/>
        <c:lblAlgn val="ctr"/>
        <c:lblOffset val="100"/>
        <c:noMultiLvlLbl val="0"/>
      </c:catAx>
      <c:valAx>
        <c:axId val="131108350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34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Sheet1!$A$2:$A$23</cx:f>
        <cx:lvl ptCount="22">
          <cx:pt idx="0">arsim fillor</cx:pt>
          <cx:pt idx="1">art pamor</cx:pt>
          <cx:pt idx="2">edukim fizik</cx:pt>
          <cx:pt idx="3">fizike</cx:pt>
          <cx:pt idx="4">matematike</cx:pt>
          <cx:pt idx="5">gjeografi</cx:pt>
          <cx:pt idx="6">anglisht</cx:pt>
          <cx:pt idx="7">italisht</cx:pt>
          <cx:pt idx="8">gjuhe sqipe</cx:pt>
          <cx:pt idx="9">histori</cx:pt>
          <cx:pt idx="10">histori-gjeografi</cx:pt>
          <cx:pt idx="11">muzike</cx:pt>
        </cx:lvl>
      </cx:strDim>
      <cx:numDim type="val">
        <cx:f>Sheet1!$B$2:$B$23</cx:f>
        <cx:lvl ptCount="22" formatCode="General">
          <cx:pt idx="0">14</cx:pt>
          <cx:pt idx="1">1</cx:pt>
          <cx:pt idx="2">1</cx:pt>
          <cx:pt idx="3">1</cx:pt>
          <cx:pt idx="4">2</cx:pt>
          <cx:pt idx="5">2</cx:pt>
          <cx:pt idx="6">2</cx:pt>
          <cx:pt idx="7">1</cx:pt>
          <cx:pt idx="8">2</cx:pt>
          <cx:pt idx="9">1</cx:pt>
          <cx:pt idx="10">2</cx:pt>
          <cx:pt idx="11">2</cx:pt>
        </cx:lvl>
      </cx:numDim>
    </cx:data>
    <cx:data id="1">
      <cx:strDim type="cat">
        <cx:f>Sheet1!$A$2:$A$23</cx:f>
        <cx:lvl ptCount="22">
          <cx:pt idx="0">arsim fillor</cx:pt>
          <cx:pt idx="1">art pamor</cx:pt>
          <cx:pt idx="2">edukim fizik</cx:pt>
          <cx:pt idx="3">fizike</cx:pt>
          <cx:pt idx="4">matematike</cx:pt>
          <cx:pt idx="5">gjeografi</cx:pt>
          <cx:pt idx="6">anglisht</cx:pt>
          <cx:pt idx="7">italisht</cx:pt>
          <cx:pt idx="8">gjuhe sqipe</cx:pt>
          <cx:pt idx="9">histori</cx:pt>
          <cx:pt idx="10">histori-gjeografi</cx:pt>
          <cx:pt idx="11">muzike</cx:pt>
        </cx:lvl>
      </cx:strDim>
      <cx:numDim type="val">
        <cx:f>Sheet1!$C$2:$C$23</cx:f>
        <cx:lvl ptCount="22" formatCode="General"/>
      </cx:numDim>
    </cx:data>
    <cx:data id="2">
      <cx:strDim type="cat">
        <cx:f>Sheet1!$A$2:$A$23</cx:f>
        <cx:lvl ptCount="22">
          <cx:pt idx="0">arsim fillor</cx:pt>
          <cx:pt idx="1">art pamor</cx:pt>
          <cx:pt idx="2">edukim fizik</cx:pt>
          <cx:pt idx="3">fizike</cx:pt>
          <cx:pt idx="4">matematike</cx:pt>
          <cx:pt idx="5">gjeografi</cx:pt>
          <cx:pt idx="6">anglisht</cx:pt>
          <cx:pt idx="7">italisht</cx:pt>
          <cx:pt idx="8">gjuhe sqipe</cx:pt>
          <cx:pt idx="9">histori</cx:pt>
          <cx:pt idx="10">histori-gjeografi</cx:pt>
          <cx:pt idx="11">muzike</cx:pt>
        </cx:lvl>
      </cx:strDim>
      <cx:numDim type="val">
        <cx:f>Sheet1!$D$2:$D$23</cx:f>
        <cx:lvl ptCount="22" formatCode="General"/>
      </cx:numDim>
    </cx:data>
  </cx:chartData>
  <cx:chart>
    <cx:plotArea>
      <cx:plotAreaRegion>
        <cx:series layoutId="waterfall" uniqueId="{245E8E70-303F-4B33-A36D-F58B1BD814E4}" formatIdx="0">
          <cx:tx>
            <cx:txData>
              <cx:f>Sheet1!$B$1</cx:f>
              <cx:v>Series1</cx:v>
            </cx:txData>
          </cx:tx>
          <cx:dataLabels pos="outEnd">
            <cx:visibility seriesName="0" categoryName="0" value="1"/>
          </cx:dataLabels>
          <cx:dataId val="0"/>
          <cx:layoutPr>
            <cx:visibility connectorLines="0" meanLine="0" meanMarker="1" nonoutliers="0" outliers="1"/>
            <cx:subtotals/>
          </cx:layoutPr>
        </cx:series>
        <cx:series layoutId="waterfall" hidden="1" uniqueId="{3015151F-557C-4AAD-A5AB-3AF622E658CE}" formatIdx="1">
          <cx:tx>
            <cx:txData>
              <cx:f>Sheet1!$C$1</cx:f>
              <cx:v>Series2</cx:v>
            </cx:txData>
          </cx:tx>
          <cx:dataLabels pos="outEnd">
            <cx:visibility seriesName="0" categoryName="0" value="1"/>
          </cx:dataLabels>
          <cx:dataId val="1"/>
          <cx:layoutPr>
            <cx:visibility connectorLines="0" meanLine="0" meanMarker="1" nonoutliers="0" outliers="1"/>
            <cx:subtotals/>
          </cx:layoutPr>
        </cx:series>
        <cx:series layoutId="waterfall" hidden="1" uniqueId="{EF44BAE4-51BE-4ED3-B3BC-9C65A7ED28C1}" formatIdx="2">
          <cx:tx>
            <cx:txData>
              <cx:f>Sheet1!$D$1</cx:f>
              <cx:v>Series3</cx:v>
            </cx:txData>
          </cx:tx>
          <cx:dataLabels pos="outEnd">
            <cx:visibility seriesName="0" categoryName="0" value="1"/>
          </cx:dataLabels>
          <cx:dataId val="2"/>
          <cx:layoutPr>
            <cx:visibility connectorLines="0" meanLine="0" meanMarker="1" nonoutliers="0" outliers="1"/>
            <cx:subtotals/>
          </cx:layoutPr>
        </cx:series>
      </cx:plotAreaRegion>
      <cx:axis id="0">
        <cx:catScaling gapWidth="0.25"/>
        <cx:tickLabels/>
      </cx:axis>
      <cx:axis id="1" hidden="1">
        <cx:valScaling/>
        <cx:majorGridlines/>
        <cx:tickLabels/>
      </cx:axis>
    </cx:plotArea>
    <cx:legend pos="t" align="ctr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97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dk1"/>
    </cs:fontRef>
    <cs:defRPr sz="1197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75000"/>
            <a:lumOff val="2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  <a:lumOff val="10000"/>
              </a:schemeClr>
            </a:gs>
            <a:gs pos="0">
              <a:schemeClr val="lt1">
                <a:lumMod val="75000"/>
                <a:alpha val="36000"/>
                <a:lumOff val="10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chemeClr val="bg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/>
  </cs:title>
  <cs:trendline>
    <cs:lnRef idx="0"/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BCB3A5-9B89-4B2C-8E07-5FA32D078F2E}" type="doc">
      <dgm:prSet loTypeId="urn:microsoft.com/office/officeart/2005/8/layout/hierarchy1" loCatId="hierarchy" qsTypeId="urn:microsoft.com/office/officeart/2005/8/quickstyle/3d6" qsCatId="3D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F56C958F-0CEA-46A3-AF1C-3C68F724F38C}">
      <dgm:prSet phldrT="[Text]" phldr="0"/>
      <dgm:spPr/>
      <dgm:t>
        <a:bodyPr/>
        <a:lstStyle/>
        <a:p>
          <a:r>
            <a:rPr lang="en-US" dirty="0"/>
            <a:t>DREJTOR</a:t>
          </a:r>
        </a:p>
      </dgm:t>
    </dgm:pt>
    <dgm:pt modelId="{C1A28C85-EC52-45C9-9D4F-188CC707F3FF}" type="parTrans" cxnId="{61702058-7501-4F26-AA16-A46A1EF1C225}">
      <dgm:prSet/>
      <dgm:spPr/>
      <dgm:t>
        <a:bodyPr/>
        <a:lstStyle/>
        <a:p>
          <a:endParaRPr lang="en-US"/>
        </a:p>
      </dgm:t>
    </dgm:pt>
    <dgm:pt modelId="{23B43CF9-6B50-4B42-80E0-8ED4F8F29C0F}" type="sibTrans" cxnId="{61702058-7501-4F26-AA16-A46A1EF1C225}">
      <dgm:prSet/>
      <dgm:spPr/>
      <dgm:t>
        <a:bodyPr/>
        <a:lstStyle/>
        <a:p>
          <a:endParaRPr lang="en-US"/>
        </a:p>
      </dgm:t>
    </dgm:pt>
    <dgm:pt modelId="{C5F472DC-4E6B-49AD-BE6A-B26DAD2FE5FA}">
      <dgm:prSet phldrT="[Text]" phldr="0"/>
      <dgm:spPr/>
      <dgm:t>
        <a:bodyPr/>
        <a:lstStyle/>
        <a:p>
          <a:r>
            <a:rPr lang="en-US" dirty="0"/>
            <a:t>SEKTORI I BURIMEVE NJERËZORE DHE SHËRBIMEVE</a:t>
          </a:r>
        </a:p>
      </dgm:t>
    </dgm:pt>
    <dgm:pt modelId="{D85E3DA1-D5D6-4537-8542-FDB94F98F10F}" type="parTrans" cxnId="{3B591145-0911-403B-9F76-24ED45D37FE0}">
      <dgm:prSet/>
      <dgm:spPr/>
      <dgm:t>
        <a:bodyPr/>
        <a:lstStyle/>
        <a:p>
          <a:endParaRPr lang="en-US"/>
        </a:p>
      </dgm:t>
    </dgm:pt>
    <dgm:pt modelId="{10466E89-8D47-43C0-8C18-8661E69D64C6}" type="sibTrans" cxnId="{3B591145-0911-403B-9F76-24ED45D37FE0}">
      <dgm:prSet/>
      <dgm:spPr/>
      <dgm:t>
        <a:bodyPr/>
        <a:lstStyle/>
        <a:p>
          <a:endParaRPr lang="en-US"/>
        </a:p>
      </dgm:t>
    </dgm:pt>
    <dgm:pt modelId="{4C45362D-1EEA-4537-8973-348AE859F463}">
      <dgm:prSet phldrT="[Text]" phldr="0"/>
      <dgm:spPr/>
      <dgm:t>
        <a:bodyPr/>
        <a:lstStyle/>
        <a:p>
          <a:r>
            <a:rPr lang="en-US" dirty="0"/>
            <a:t>PËRGJEGJËS</a:t>
          </a:r>
        </a:p>
        <a:p>
          <a:r>
            <a:rPr lang="en-US" dirty="0"/>
            <a:t>SPECIALIST FINANCE 2</a:t>
          </a:r>
        </a:p>
        <a:p>
          <a:r>
            <a:rPr lang="en-US" dirty="0"/>
            <a:t>JURIST</a:t>
          </a:r>
        </a:p>
      </dgm:t>
    </dgm:pt>
    <dgm:pt modelId="{120DC96C-41AB-48A5-AF2C-F4A3D9FA1E05}" type="parTrans" cxnId="{7E82AC8D-8549-4837-8D86-BD1AAD31406C}">
      <dgm:prSet/>
      <dgm:spPr/>
      <dgm:t>
        <a:bodyPr/>
        <a:lstStyle/>
        <a:p>
          <a:endParaRPr lang="en-US"/>
        </a:p>
      </dgm:t>
    </dgm:pt>
    <dgm:pt modelId="{BCE9853B-242A-4A6B-BC13-04A1A7596996}" type="sibTrans" cxnId="{7E82AC8D-8549-4837-8D86-BD1AAD31406C}">
      <dgm:prSet/>
      <dgm:spPr/>
      <dgm:t>
        <a:bodyPr/>
        <a:lstStyle/>
        <a:p>
          <a:endParaRPr lang="en-US"/>
        </a:p>
      </dgm:t>
    </dgm:pt>
    <dgm:pt modelId="{CE2F541B-B06E-4597-99A3-13684D6DF445}">
      <dgm:prSet phldrT="[Text]" phldr="0"/>
      <dgm:spPr/>
      <dgm:t>
        <a:bodyPr/>
        <a:lstStyle/>
        <a:p>
          <a:r>
            <a:rPr lang="en-US" dirty="0"/>
            <a:t>SEKTORI I MONITORIMIT TË KURRIKULËS DHE ZHVILLIT PROFESIONAL</a:t>
          </a:r>
        </a:p>
      </dgm:t>
    </dgm:pt>
    <dgm:pt modelId="{B6A0E04D-79C1-42C8-ABCD-B12C53D38BCE}" type="parTrans" cxnId="{96E60E5B-2B76-4AE5-B72D-FB3566336A63}">
      <dgm:prSet/>
      <dgm:spPr/>
      <dgm:t>
        <a:bodyPr/>
        <a:lstStyle/>
        <a:p>
          <a:endParaRPr lang="en-US"/>
        </a:p>
      </dgm:t>
    </dgm:pt>
    <dgm:pt modelId="{26074E2A-6BA2-485A-97D5-6F28C8C2D6F8}" type="sibTrans" cxnId="{96E60E5B-2B76-4AE5-B72D-FB3566336A63}">
      <dgm:prSet/>
      <dgm:spPr/>
      <dgm:t>
        <a:bodyPr/>
        <a:lstStyle/>
        <a:p>
          <a:endParaRPr lang="en-US"/>
        </a:p>
      </dgm:t>
    </dgm:pt>
    <dgm:pt modelId="{6F27B9E6-EDE5-4CEA-81D1-9A4650A689AC}">
      <dgm:prSet phldrT="[Text]" phldr="0"/>
      <dgm:spPr/>
      <dgm:t>
        <a:bodyPr/>
        <a:lstStyle/>
        <a:p>
          <a:r>
            <a:rPr lang="en-US" dirty="0"/>
            <a:t>PËRGJEGJËS</a:t>
          </a:r>
        </a:p>
        <a:p>
          <a:r>
            <a:rPr lang="en-US" dirty="0"/>
            <a:t>SPECIALIST KURRIKULE 8</a:t>
          </a:r>
        </a:p>
      </dgm:t>
    </dgm:pt>
    <dgm:pt modelId="{C8896D9E-A873-48A0-AC2E-5658ED6ED40A}" type="parTrans" cxnId="{E7E23B20-0F37-4B6E-9505-802C59F992DC}">
      <dgm:prSet/>
      <dgm:spPr/>
      <dgm:t>
        <a:bodyPr/>
        <a:lstStyle/>
        <a:p>
          <a:endParaRPr lang="en-US"/>
        </a:p>
      </dgm:t>
    </dgm:pt>
    <dgm:pt modelId="{6A4C7B44-B793-44C8-8354-0C91AF045BC5}" type="sibTrans" cxnId="{E7E23B20-0F37-4B6E-9505-802C59F992DC}">
      <dgm:prSet/>
      <dgm:spPr/>
      <dgm:t>
        <a:bodyPr/>
        <a:lstStyle/>
        <a:p>
          <a:endParaRPr lang="en-US"/>
        </a:p>
      </dgm:t>
    </dgm:pt>
    <dgm:pt modelId="{AAA05FE7-C1BC-4155-A5EC-3135FBE4FD4A}" type="pres">
      <dgm:prSet presAssocID="{EDBCB3A5-9B89-4B2C-8E07-5FA32D078F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95BCCAA-6CB1-4818-9364-68D6EE3B7039}" type="pres">
      <dgm:prSet presAssocID="{F56C958F-0CEA-46A3-AF1C-3C68F724F38C}" presName="hierRoot1" presStyleCnt="0"/>
      <dgm:spPr/>
    </dgm:pt>
    <dgm:pt modelId="{5A822DCA-F656-41CF-89E3-567CFCFF055C}" type="pres">
      <dgm:prSet presAssocID="{F56C958F-0CEA-46A3-AF1C-3C68F724F38C}" presName="composite" presStyleCnt="0"/>
      <dgm:spPr/>
    </dgm:pt>
    <dgm:pt modelId="{B80310E9-4F3D-476C-9CC1-40C37DB60ADE}" type="pres">
      <dgm:prSet presAssocID="{F56C958F-0CEA-46A3-AF1C-3C68F724F38C}" presName="background" presStyleLbl="node0" presStyleIdx="0" presStyleCnt="1"/>
      <dgm:spPr/>
    </dgm:pt>
    <dgm:pt modelId="{E98F4EDD-D0B7-41F9-9791-773604598985}" type="pres">
      <dgm:prSet presAssocID="{F56C958F-0CEA-46A3-AF1C-3C68F724F38C}" presName="text" presStyleLbl="fgAcc0" presStyleIdx="0" presStyleCnt="1">
        <dgm:presLayoutVars>
          <dgm:chPref val="3"/>
        </dgm:presLayoutVars>
      </dgm:prSet>
      <dgm:spPr/>
    </dgm:pt>
    <dgm:pt modelId="{0DA8DE30-9E9D-44FC-8F0B-54435E710B61}" type="pres">
      <dgm:prSet presAssocID="{F56C958F-0CEA-46A3-AF1C-3C68F724F38C}" presName="hierChild2" presStyleCnt="0"/>
      <dgm:spPr/>
    </dgm:pt>
    <dgm:pt modelId="{26E7E88E-8498-42AE-B8AC-76EE695EE182}" type="pres">
      <dgm:prSet presAssocID="{D85E3DA1-D5D6-4537-8542-FDB94F98F10F}" presName="Name10" presStyleLbl="parChTrans1D2" presStyleIdx="0" presStyleCnt="2"/>
      <dgm:spPr/>
    </dgm:pt>
    <dgm:pt modelId="{D68D470A-69FA-4D2B-9786-F9C9DA97771C}" type="pres">
      <dgm:prSet presAssocID="{C5F472DC-4E6B-49AD-BE6A-B26DAD2FE5FA}" presName="hierRoot2" presStyleCnt="0"/>
      <dgm:spPr/>
    </dgm:pt>
    <dgm:pt modelId="{141A3FE0-8D58-4EA0-9886-6110750F8E5B}" type="pres">
      <dgm:prSet presAssocID="{C5F472DC-4E6B-49AD-BE6A-B26DAD2FE5FA}" presName="composite2" presStyleCnt="0"/>
      <dgm:spPr/>
    </dgm:pt>
    <dgm:pt modelId="{19506305-4FDF-4B18-B97A-6F08ACFA89D4}" type="pres">
      <dgm:prSet presAssocID="{C5F472DC-4E6B-49AD-BE6A-B26DAD2FE5FA}" presName="background2" presStyleLbl="node2" presStyleIdx="0" presStyleCnt="2"/>
      <dgm:spPr/>
    </dgm:pt>
    <dgm:pt modelId="{FFAD4D4B-39C5-48BF-A7BA-1D84B2B395F0}" type="pres">
      <dgm:prSet presAssocID="{C5F472DC-4E6B-49AD-BE6A-B26DAD2FE5FA}" presName="text2" presStyleLbl="fgAcc2" presStyleIdx="0" presStyleCnt="2">
        <dgm:presLayoutVars>
          <dgm:chPref val="3"/>
        </dgm:presLayoutVars>
      </dgm:prSet>
      <dgm:spPr/>
    </dgm:pt>
    <dgm:pt modelId="{99B6AD07-60BF-4539-8889-589776334BA7}" type="pres">
      <dgm:prSet presAssocID="{C5F472DC-4E6B-49AD-BE6A-B26DAD2FE5FA}" presName="hierChild3" presStyleCnt="0"/>
      <dgm:spPr/>
    </dgm:pt>
    <dgm:pt modelId="{FB524EB6-5260-4D5D-84E9-8C7B89D96E98}" type="pres">
      <dgm:prSet presAssocID="{120DC96C-41AB-48A5-AF2C-F4A3D9FA1E05}" presName="Name17" presStyleLbl="parChTrans1D3" presStyleIdx="0" presStyleCnt="2"/>
      <dgm:spPr/>
    </dgm:pt>
    <dgm:pt modelId="{958AD9A8-CE42-4586-A843-5DB60A161865}" type="pres">
      <dgm:prSet presAssocID="{4C45362D-1EEA-4537-8973-348AE859F463}" presName="hierRoot3" presStyleCnt="0"/>
      <dgm:spPr/>
    </dgm:pt>
    <dgm:pt modelId="{50DD7FB5-12D8-45EC-A1FE-E6206665202C}" type="pres">
      <dgm:prSet presAssocID="{4C45362D-1EEA-4537-8973-348AE859F463}" presName="composite3" presStyleCnt="0"/>
      <dgm:spPr/>
    </dgm:pt>
    <dgm:pt modelId="{6C0FEF51-BD7D-4FF7-B3F9-8910AFAA9F13}" type="pres">
      <dgm:prSet presAssocID="{4C45362D-1EEA-4537-8973-348AE859F463}" presName="background3" presStyleLbl="node3" presStyleIdx="0" presStyleCnt="2"/>
      <dgm:spPr/>
    </dgm:pt>
    <dgm:pt modelId="{F4F57793-0DB6-4A85-B59E-0BC9196BB4E0}" type="pres">
      <dgm:prSet presAssocID="{4C45362D-1EEA-4537-8973-348AE859F463}" presName="text3" presStyleLbl="fgAcc3" presStyleIdx="0" presStyleCnt="2">
        <dgm:presLayoutVars>
          <dgm:chPref val="3"/>
        </dgm:presLayoutVars>
      </dgm:prSet>
      <dgm:spPr/>
    </dgm:pt>
    <dgm:pt modelId="{7BDEBACE-8389-41E6-9451-58B328A3268F}" type="pres">
      <dgm:prSet presAssocID="{4C45362D-1EEA-4537-8973-348AE859F463}" presName="hierChild4" presStyleCnt="0"/>
      <dgm:spPr/>
    </dgm:pt>
    <dgm:pt modelId="{786E78AA-1606-457A-A35C-2141C487D9B9}" type="pres">
      <dgm:prSet presAssocID="{B6A0E04D-79C1-42C8-ABCD-B12C53D38BCE}" presName="Name10" presStyleLbl="parChTrans1D2" presStyleIdx="1" presStyleCnt="2"/>
      <dgm:spPr/>
    </dgm:pt>
    <dgm:pt modelId="{49972C1E-6CCC-437B-A2AF-4E309EF67A94}" type="pres">
      <dgm:prSet presAssocID="{CE2F541B-B06E-4597-99A3-13684D6DF445}" presName="hierRoot2" presStyleCnt="0"/>
      <dgm:spPr/>
    </dgm:pt>
    <dgm:pt modelId="{79D26107-B785-4046-932C-3FBB8AAAD664}" type="pres">
      <dgm:prSet presAssocID="{CE2F541B-B06E-4597-99A3-13684D6DF445}" presName="composite2" presStyleCnt="0"/>
      <dgm:spPr/>
    </dgm:pt>
    <dgm:pt modelId="{A0049380-0783-4E44-AD94-2345C1F306DD}" type="pres">
      <dgm:prSet presAssocID="{CE2F541B-B06E-4597-99A3-13684D6DF445}" presName="background2" presStyleLbl="node2" presStyleIdx="1" presStyleCnt="2"/>
      <dgm:spPr/>
    </dgm:pt>
    <dgm:pt modelId="{C9123F7B-0FAE-4317-BE90-12DFCAC69D43}" type="pres">
      <dgm:prSet presAssocID="{CE2F541B-B06E-4597-99A3-13684D6DF445}" presName="text2" presStyleLbl="fgAcc2" presStyleIdx="1" presStyleCnt="2">
        <dgm:presLayoutVars>
          <dgm:chPref val="3"/>
        </dgm:presLayoutVars>
      </dgm:prSet>
      <dgm:spPr/>
    </dgm:pt>
    <dgm:pt modelId="{227118DC-1C27-4EFA-A05F-2A5D951D9F42}" type="pres">
      <dgm:prSet presAssocID="{CE2F541B-B06E-4597-99A3-13684D6DF445}" presName="hierChild3" presStyleCnt="0"/>
      <dgm:spPr/>
    </dgm:pt>
    <dgm:pt modelId="{3248EB27-FC09-421F-94B8-AC1283BD1F65}" type="pres">
      <dgm:prSet presAssocID="{C8896D9E-A873-48A0-AC2E-5658ED6ED40A}" presName="Name17" presStyleLbl="parChTrans1D3" presStyleIdx="1" presStyleCnt="2"/>
      <dgm:spPr/>
    </dgm:pt>
    <dgm:pt modelId="{B9EEE764-3893-4175-A1E7-B4E9F1C285DC}" type="pres">
      <dgm:prSet presAssocID="{6F27B9E6-EDE5-4CEA-81D1-9A4650A689AC}" presName="hierRoot3" presStyleCnt="0"/>
      <dgm:spPr/>
    </dgm:pt>
    <dgm:pt modelId="{30256BE1-6ABD-48AA-A6E1-2DE479E8FDE0}" type="pres">
      <dgm:prSet presAssocID="{6F27B9E6-EDE5-4CEA-81D1-9A4650A689AC}" presName="composite3" presStyleCnt="0"/>
      <dgm:spPr/>
    </dgm:pt>
    <dgm:pt modelId="{F91D0ACA-EAAF-4985-9A72-4C4FCA657C0B}" type="pres">
      <dgm:prSet presAssocID="{6F27B9E6-EDE5-4CEA-81D1-9A4650A689AC}" presName="background3" presStyleLbl="node3" presStyleIdx="1" presStyleCnt="2"/>
      <dgm:spPr/>
    </dgm:pt>
    <dgm:pt modelId="{DC2C850C-3B00-4746-919D-9CD74C95A49A}" type="pres">
      <dgm:prSet presAssocID="{6F27B9E6-EDE5-4CEA-81D1-9A4650A689AC}" presName="text3" presStyleLbl="fgAcc3" presStyleIdx="1" presStyleCnt="2">
        <dgm:presLayoutVars>
          <dgm:chPref val="3"/>
        </dgm:presLayoutVars>
      </dgm:prSet>
      <dgm:spPr/>
    </dgm:pt>
    <dgm:pt modelId="{495F595D-84AC-42A4-AE24-B37FA1CC898E}" type="pres">
      <dgm:prSet presAssocID="{6F27B9E6-EDE5-4CEA-81D1-9A4650A689AC}" presName="hierChild4" presStyleCnt="0"/>
      <dgm:spPr/>
    </dgm:pt>
  </dgm:ptLst>
  <dgm:cxnLst>
    <dgm:cxn modelId="{395E460E-401B-4CC3-A1FE-4A0EABE30EEC}" type="presOf" srcId="{D85E3DA1-D5D6-4537-8542-FDB94F98F10F}" destId="{26E7E88E-8498-42AE-B8AC-76EE695EE182}" srcOrd="0" destOrd="0" presId="urn:microsoft.com/office/officeart/2005/8/layout/hierarchy1"/>
    <dgm:cxn modelId="{CC24FE12-3B24-424B-86D0-2327BB5639A1}" type="presOf" srcId="{C5F472DC-4E6B-49AD-BE6A-B26DAD2FE5FA}" destId="{FFAD4D4B-39C5-48BF-A7BA-1D84B2B395F0}" srcOrd="0" destOrd="0" presId="urn:microsoft.com/office/officeart/2005/8/layout/hierarchy1"/>
    <dgm:cxn modelId="{E7E23B20-0F37-4B6E-9505-802C59F992DC}" srcId="{CE2F541B-B06E-4597-99A3-13684D6DF445}" destId="{6F27B9E6-EDE5-4CEA-81D1-9A4650A689AC}" srcOrd="0" destOrd="0" parTransId="{C8896D9E-A873-48A0-AC2E-5658ED6ED40A}" sibTransId="{6A4C7B44-B793-44C8-8354-0C91AF045BC5}"/>
    <dgm:cxn modelId="{7E4C8928-D7AB-4747-B4B5-85077B032938}" type="presOf" srcId="{C8896D9E-A873-48A0-AC2E-5658ED6ED40A}" destId="{3248EB27-FC09-421F-94B8-AC1283BD1F65}" srcOrd="0" destOrd="0" presId="urn:microsoft.com/office/officeart/2005/8/layout/hierarchy1"/>
    <dgm:cxn modelId="{41C53C32-2936-4FCB-9F58-1778F88D80BC}" type="presOf" srcId="{F56C958F-0CEA-46A3-AF1C-3C68F724F38C}" destId="{E98F4EDD-D0B7-41F9-9791-773604598985}" srcOrd="0" destOrd="0" presId="urn:microsoft.com/office/officeart/2005/8/layout/hierarchy1"/>
    <dgm:cxn modelId="{F76CD233-C2FB-4B71-90E7-65F1D3E28C03}" type="presOf" srcId="{EDBCB3A5-9B89-4B2C-8E07-5FA32D078F2E}" destId="{AAA05FE7-C1BC-4155-A5EC-3135FBE4FD4A}" srcOrd="0" destOrd="0" presId="urn:microsoft.com/office/officeart/2005/8/layout/hierarchy1"/>
    <dgm:cxn modelId="{66179C3E-7008-4738-A537-6700454665F0}" type="presOf" srcId="{4C45362D-1EEA-4537-8973-348AE859F463}" destId="{F4F57793-0DB6-4A85-B59E-0BC9196BB4E0}" srcOrd="0" destOrd="0" presId="urn:microsoft.com/office/officeart/2005/8/layout/hierarchy1"/>
    <dgm:cxn modelId="{96E60E5B-2B76-4AE5-B72D-FB3566336A63}" srcId="{F56C958F-0CEA-46A3-AF1C-3C68F724F38C}" destId="{CE2F541B-B06E-4597-99A3-13684D6DF445}" srcOrd="1" destOrd="0" parTransId="{B6A0E04D-79C1-42C8-ABCD-B12C53D38BCE}" sibTransId="{26074E2A-6BA2-485A-97D5-6F28C8C2D6F8}"/>
    <dgm:cxn modelId="{3B591145-0911-403B-9F76-24ED45D37FE0}" srcId="{F56C958F-0CEA-46A3-AF1C-3C68F724F38C}" destId="{C5F472DC-4E6B-49AD-BE6A-B26DAD2FE5FA}" srcOrd="0" destOrd="0" parTransId="{D85E3DA1-D5D6-4537-8542-FDB94F98F10F}" sibTransId="{10466E89-8D47-43C0-8C18-8661E69D64C6}"/>
    <dgm:cxn modelId="{280D8B73-CBCF-46D1-BFFF-8E975A8A6443}" type="presOf" srcId="{CE2F541B-B06E-4597-99A3-13684D6DF445}" destId="{C9123F7B-0FAE-4317-BE90-12DFCAC69D43}" srcOrd="0" destOrd="0" presId="urn:microsoft.com/office/officeart/2005/8/layout/hierarchy1"/>
    <dgm:cxn modelId="{61702058-7501-4F26-AA16-A46A1EF1C225}" srcId="{EDBCB3A5-9B89-4B2C-8E07-5FA32D078F2E}" destId="{F56C958F-0CEA-46A3-AF1C-3C68F724F38C}" srcOrd="0" destOrd="0" parTransId="{C1A28C85-EC52-45C9-9D4F-188CC707F3FF}" sibTransId="{23B43CF9-6B50-4B42-80E0-8ED4F8F29C0F}"/>
    <dgm:cxn modelId="{82C3237A-A10F-4BF9-ABCA-C632FA90143C}" type="presOf" srcId="{120DC96C-41AB-48A5-AF2C-F4A3D9FA1E05}" destId="{FB524EB6-5260-4D5D-84E9-8C7B89D96E98}" srcOrd="0" destOrd="0" presId="urn:microsoft.com/office/officeart/2005/8/layout/hierarchy1"/>
    <dgm:cxn modelId="{7E82AC8D-8549-4837-8D86-BD1AAD31406C}" srcId="{C5F472DC-4E6B-49AD-BE6A-B26DAD2FE5FA}" destId="{4C45362D-1EEA-4537-8973-348AE859F463}" srcOrd="0" destOrd="0" parTransId="{120DC96C-41AB-48A5-AF2C-F4A3D9FA1E05}" sibTransId="{BCE9853B-242A-4A6B-BC13-04A1A7596996}"/>
    <dgm:cxn modelId="{07EDEBAD-75C0-45A4-AA78-F2FB385D935A}" type="presOf" srcId="{B6A0E04D-79C1-42C8-ABCD-B12C53D38BCE}" destId="{786E78AA-1606-457A-A35C-2141C487D9B9}" srcOrd="0" destOrd="0" presId="urn:microsoft.com/office/officeart/2005/8/layout/hierarchy1"/>
    <dgm:cxn modelId="{25F822C2-5B4C-487B-913C-83C68A33B536}" type="presOf" srcId="{6F27B9E6-EDE5-4CEA-81D1-9A4650A689AC}" destId="{DC2C850C-3B00-4746-919D-9CD74C95A49A}" srcOrd="0" destOrd="0" presId="urn:microsoft.com/office/officeart/2005/8/layout/hierarchy1"/>
    <dgm:cxn modelId="{889FA4CC-788B-49AE-BB7C-5736F017F429}" type="presParOf" srcId="{AAA05FE7-C1BC-4155-A5EC-3135FBE4FD4A}" destId="{395BCCAA-6CB1-4818-9364-68D6EE3B7039}" srcOrd="0" destOrd="0" presId="urn:microsoft.com/office/officeart/2005/8/layout/hierarchy1"/>
    <dgm:cxn modelId="{233F5E7D-004B-4CE7-A857-E08300A67328}" type="presParOf" srcId="{395BCCAA-6CB1-4818-9364-68D6EE3B7039}" destId="{5A822DCA-F656-41CF-89E3-567CFCFF055C}" srcOrd="0" destOrd="0" presId="urn:microsoft.com/office/officeart/2005/8/layout/hierarchy1"/>
    <dgm:cxn modelId="{1E52FC54-6FD1-424E-8B87-CB81670E60BB}" type="presParOf" srcId="{5A822DCA-F656-41CF-89E3-567CFCFF055C}" destId="{B80310E9-4F3D-476C-9CC1-40C37DB60ADE}" srcOrd="0" destOrd="0" presId="urn:microsoft.com/office/officeart/2005/8/layout/hierarchy1"/>
    <dgm:cxn modelId="{CFE5B83A-5665-45C5-8D9A-4A3B1774F856}" type="presParOf" srcId="{5A822DCA-F656-41CF-89E3-567CFCFF055C}" destId="{E98F4EDD-D0B7-41F9-9791-773604598985}" srcOrd="1" destOrd="0" presId="urn:microsoft.com/office/officeart/2005/8/layout/hierarchy1"/>
    <dgm:cxn modelId="{F9B27138-1B3B-4F8E-8DC5-1B5EB033D8AE}" type="presParOf" srcId="{395BCCAA-6CB1-4818-9364-68D6EE3B7039}" destId="{0DA8DE30-9E9D-44FC-8F0B-54435E710B61}" srcOrd="1" destOrd="0" presId="urn:microsoft.com/office/officeart/2005/8/layout/hierarchy1"/>
    <dgm:cxn modelId="{7796B0C5-3F7A-4FA0-A47F-5402EDCBF4DF}" type="presParOf" srcId="{0DA8DE30-9E9D-44FC-8F0B-54435E710B61}" destId="{26E7E88E-8498-42AE-B8AC-76EE695EE182}" srcOrd="0" destOrd="0" presId="urn:microsoft.com/office/officeart/2005/8/layout/hierarchy1"/>
    <dgm:cxn modelId="{5B2A7B35-0894-4357-86AD-4C834732F407}" type="presParOf" srcId="{0DA8DE30-9E9D-44FC-8F0B-54435E710B61}" destId="{D68D470A-69FA-4D2B-9786-F9C9DA97771C}" srcOrd="1" destOrd="0" presId="urn:microsoft.com/office/officeart/2005/8/layout/hierarchy1"/>
    <dgm:cxn modelId="{A12327EA-A177-4864-AE15-4DB9A9EFB1D3}" type="presParOf" srcId="{D68D470A-69FA-4D2B-9786-F9C9DA97771C}" destId="{141A3FE0-8D58-4EA0-9886-6110750F8E5B}" srcOrd="0" destOrd="0" presId="urn:microsoft.com/office/officeart/2005/8/layout/hierarchy1"/>
    <dgm:cxn modelId="{3B376753-2DCE-44FC-AC45-7D32875589CD}" type="presParOf" srcId="{141A3FE0-8D58-4EA0-9886-6110750F8E5B}" destId="{19506305-4FDF-4B18-B97A-6F08ACFA89D4}" srcOrd="0" destOrd="0" presId="urn:microsoft.com/office/officeart/2005/8/layout/hierarchy1"/>
    <dgm:cxn modelId="{D3266A7D-2CA0-49F5-B926-8AD259C50322}" type="presParOf" srcId="{141A3FE0-8D58-4EA0-9886-6110750F8E5B}" destId="{FFAD4D4B-39C5-48BF-A7BA-1D84B2B395F0}" srcOrd="1" destOrd="0" presId="urn:microsoft.com/office/officeart/2005/8/layout/hierarchy1"/>
    <dgm:cxn modelId="{75F28826-5EC0-4736-9586-139DA8647AAA}" type="presParOf" srcId="{D68D470A-69FA-4D2B-9786-F9C9DA97771C}" destId="{99B6AD07-60BF-4539-8889-589776334BA7}" srcOrd="1" destOrd="0" presId="urn:microsoft.com/office/officeart/2005/8/layout/hierarchy1"/>
    <dgm:cxn modelId="{379C559E-9786-4C10-A1CD-FDA1E4DAE111}" type="presParOf" srcId="{99B6AD07-60BF-4539-8889-589776334BA7}" destId="{FB524EB6-5260-4D5D-84E9-8C7B89D96E98}" srcOrd="0" destOrd="0" presId="urn:microsoft.com/office/officeart/2005/8/layout/hierarchy1"/>
    <dgm:cxn modelId="{1E2A3EB4-B412-4611-9CB3-AA188AC24F21}" type="presParOf" srcId="{99B6AD07-60BF-4539-8889-589776334BA7}" destId="{958AD9A8-CE42-4586-A843-5DB60A161865}" srcOrd="1" destOrd="0" presId="urn:microsoft.com/office/officeart/2005/8/layout/hierarchy1"/>
    <dgm:cxn modelId="{8F78E98E-C075-405F-B115-6CAE87359208}" type="presParOf" srcId="{958AD9A8-CE42-4586-A843-5DB60A161865}" destId="{50DD7FB5-12D8-45EC-A1FE-E6206665202C}" srcOrd="0" destOrd="0" presId="urn:microsoft.com/office/officeart/2005/8/layout/hierarchy1"/>
    <dgm:cxn modelId="{03906277-5EFC-4026-9AB3-D8E0B5285D7E}" type="presParOf" srcId="{50DD7FB5-12D8-45EC-A1FE-E6206665202C}" destId="{6C0FEF51-BD7D-4FF7-B3F9-8910AFAA9F13}" srcOrd="0" destOrd="0" presId="urn:microsoft.com/office/officeart/2005/8/layout/hierarchy1"/>
    <dgm:cxn modelId="{7E3AE95A-FBDC-4267-8092-3A598C5CC8F7}" type="presParOf" srcId="{50DD7FB5-12D8-45EC-A1FE-E6206665202C}" destId="{F4F57793-0DB6-4A85-B59E-0BC9196BB4E0}" srcOrd="1" destOrd="0" presId="urn:microsoft.com/office/officeart/2005/8/layout/hierarchy1"/>
    <dgm:cxn modelId="{925FD22E-3CEF-4142-BA9C-7004E63854AD}" type="presParOf" srcId="{958AD9A8-CE42-4586-A843-5DB60A161865}" destId="{7BDEBACE-8389-41E6-9451-58B328A3268F}" srcOrd="1" destOrd="0" presId="urn:microsoft.com/office/officeart/2005/8/layout/hierarchy1"/>
    <dgm:cxn modelId="{01D7E285-81C8-4EC5-AF7D-292A61AA0349}" type="presParOf" srcId="{0DA8DE30-9E9D-44FC-8F0B-54435E710B61}" destId="{786E78AA-1606-457A-A35C-2141C487D9B9}" srcOrd="2" destOrd="0" presId="urn:microsoft.com/office/officeart/2005/8/layout/hierarchy1"/>
    <dgm:cxn modelId="{77F8F537-74E1-4C50-B82E-EF85A1C883C0}" type="presParOf" srcId="{0DA8DE30-9E9D-44FC-8F0B-54435E710B61}" destId="{49972C1E-6CCC-437B-A2AF-4E309EF67A94}" srcOrd="3" destOrd="0" presId="urn:microsoft.com/office/officeart/2005/8/layout/hierarchy1"/>
    <dgm:cxn modelId="{B9DA14D5-E8D3-499D-93F4-8AB6498143F8}" type="presParOf" srcId="{49972C1E-6CCC-437B-A2AF-4E309EF67A94}" destId="{79D26107-B785-4046-932C-3FBB8AAAD664}" srcOrd="0" destOrd="0" presId="urn:microsoft.com/office/officeart/2005/8/layout/hierarchy1"/>
    <dgm:cxn modelId="{719F463B-1606-4216-9852-67733CECE8D8}" type="presParOf" srcId="{79D26107-B785-4046-932C-3FBB8AAAD664}" destId="{A0049380-0783-4E44-AD94-2345C1F306DD}" srcOrd="0" destOrd="0" presId="urn:microsoft.com/office/officeart/2005/8/layout/hierarchy1"/>
    <dgm:cxn modelId="{381312E3-C7CD-40F7-874A-8601E41AE75E}" type="presParOf" srcId="{79D26107-B785-4046-932C-3FBB8AAAD664}" destId="{C9123F7B-0FAE-4317-BE90-12DFCAC69D43}" srcOrd="1" destOrd="0" presId="urn:microsoft.com/office/officeart/2005/8/layout/hierarchy1"/>
    <dgm:cxn modelId="{87280B25-B293-4252-921D-84F5F1277D7B}" type="presParOf" srcId="{49972C1E-6CCC-437B-A2AF-4E309EF67A94}" destId="{227118DC-1C27-4EFA-A05F-2A5D951D9F42}" srcOrd="1" destOrd="0" presId="urn:microsoft.com/office/officeart/2005/8/layout/hierarchy1"/>
    <dgm:cxn modelId="{EC47286F-81C5-4DBE-9D3A-9C642249712C}" type="presParOf" srcId="{227118DC-1C27-4EFA-A05F-2A5D951D9F42}" destId="{3248EB27-FC09-421F-94B8-AC1283BD1F65}" srcOrd="0" destOrd="0" presId="urn:microsoft.com/office/officeart/2005/8/layout/hierarchy1"/>
    <dgm:cxn modelId="{371BC2B8-E6E0-4B98-9B8A-0A7577A9BF1E}" type="presParOf" srcId="{227118DC-1C27-4EFA-A05F-2A5D951D9F42}" destId="{B9EEE764-3893-4175-A1E7-B4E9F1C285DC}" srcOrd="1" destOrd="0" presId="urn:microsoft.com/office/officeart/2005/8/layout/hierarchy1"/>
    <dgm:cxn modelId="{CE5E0743-2FA3-4704-8973-68A69B3DC1E5}" type="presParOf" srcId="{B9EEE764-3893-4175-A1E7-B4E9F1C285DC}" destId="{30256BE1-6ABD-48AA-A6E1-2DE479E8FDE0}" srcOrd="0" destOrd="0" presId="urn:microsoft.com/office/officeart/2005/8/layout/hierarchy1"/>
    <dgm:cxn modelId="{321DCA10-7AE7-48FB-8670-E481A827BC2B}" type="presParOf" srcId="{30256BE1-6ABD-48AA-A6E1-2DE479E8FDE0}" destId="{F91D0ACA-EAAF-4985-9A72-4C4FCA657C0B}" srcOrd="0" destOrd="0" presId="urn:microsoft.com/office/officeart/2005/8/layout/hierarchy1"/>
    <dgm:cxn modelId="{DDE13B55-CCEF-4E02-9719-DF1E1595CA50}" type="presParOf" srcId="{30256BE1-6ABD-48AA-A6E1-2DE479E8FDE0}" destId="{DC2C850C-3B00-4746-919D-9CD74C95A49A}" srcOrd="1" destOrd="0" presId="urn:microsoft.com/office/officeart/2005/8/layout/hierarchy1"/>
    <dgm:cxn modelId="{DE21065F-776E-4890-B6BE-53D26ADB48EB}" type="presParOf" srcId="{B9EEE764-3893-4175-A1E7-B4E9F1C285DC}" destId="{495F595D-84AC-42A4-AE24-B37FA1CC898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07F436-8981-49E6-B4ED-930A74C85F63}" type="doc">
      <dgm:prSet loTypeId="urn:microsoft.com/office/officeart/2009/layout/CircleArrowProcess" loCatId="cycl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1D26C8-5C60-4B7B-878B-B0CD2B5CF960}">
      <dgm:prSet phldrT="[Text]" phldr="0"/>
      <dgm:spPr/>
      <dgm:t>
        <a:bodyPr/>
        <a:lstStyle/>
        <a:p>
          <a:r>
            <a:rPr lang="en-US" dirty="0" err="1"/>
            <a:t>Detyrat</a:t>
          </a:r>
          <a:r>
            <a:rPr lang="en-US" dirty="0"/>
            <a:t> ZVAP</a:t>
          </a:r>
        </a:p>
      </dgm:t>
    </dgm:pt>
    <dgm:pt modelId="{64CDB62D-1A7B-47CA-96C7-C04505945D97}" type="parTrans" cxnId="{598FF069-2FC0-4B7E-A5D7-AAB1A567103F}">
      <dgm:prSet/>
      <dgm:spPr/>
      <dgm:t>
        <a:bodyPr/>
        <a:lstStyle/>
        <a:p>
          <a:endParaRPr lang="en-US"/>
        </a:p>
      </dgm:t>
    </dgm:pt>
    <dgm:pt modelId="{3A574BD8-028C-47BC-A8C8-520F76B7800E}" type="sibTrans" cxnId="{598FF069-2FC0-4B7E-A5D7-AAB1A567103F}">
      <dgm:prSet/>
      <dgm:spPr/>
      <dgm:t>
        <a:bodyPr/>
        <a:lstStyle/>
        <a:p>
          <a:endParaRPr lang="en-US"/>
        </a:p>
      </dgm:t>
    </dgm:pt>
    <dgm:pt modelId="{B8907A7A-67B8-4429-B049-2D05507EF71D}">
      <dgm:prSet phldrT="[Text]" phldr="0" custT="1"/>
      <dgm:spPr/>
      <dgm:t>
        <a:bodyPr/>
        <a:lstStyle/>
        <a:p>
          <a:r>
            <a:rPr lang="en-US" sz="2800" dirty="0" err="1"/>
            <a:t>Zbaton</a:t>
          </a:r>
          <a:r>
            <a:rPr lang="en-US" sz="2800" dirty="0"/>
            <a:t> </a:t>
          </a:r>
          <a:r>
            <a:rPr lang="en-US" sz="2800" dirty="0" err="1"/>
            <a:t>aktet</a:t>
          </a:r>
          <a:r>
            <a:rPr lang="en-US" sz="2800" dirty="0"/>
            <a:t> </a:t>
          </a:r>
          <a:r>
            <a:rPr lang="en-US" sz="2800" dirty="0" err="1"/>
            <a:t>ligjore</a:t>
          </a:r>
          <a:endParaRPr lang="en-US" sz="2800" dirty="0"/>
        </a:p>
      </dgm:t>
    </dgm:pt>
    <dgm:pt modelId="{0A15187A-3148-476D-B863-36DC7EF3894C}" type="parTrans" cxnId="{2D43C81D-71BA-413F-A90A-903012BDAA62}">
      <dgm:prSet/>
      <dgm:spPr/>
      <dgm:t>
        <a:bodyPr/>
        <a:lstStyle/>
        <a:p>
          <a:endParaRPr lang="en-US"/>
        </a:p>
      </dgm:t>
    </dgm:pt>
    <dgm:pt modelId="{396994F7-DCF6-4064-BCE7-884E25ED78AA}" type="sibTrans" cxnId="{2D43C81D-71BA-413F-A90A-903012BDAA62}">
      <dgm:prSet/>
      <dgm:spPr/>
      <dgm:t>
        <a:bodyPr/>
        <a:lstStyle/>
        <a:p>
          <a:endParaRPr lang="en-US"/>
        </a:p>
      </dgm:t>
    </dgm:pt>
    <dgm:pt modelId="{7786FC24-5D84-4B77-84A6-FA1D21EBDB28}">
      <dgm:prSet phldrT="[Text]" phldr="0" custT="1"/>
      <dgm:spPr/>
      <dgm:t>
        <a:bodyPr/>
        <a:lstStyle/>
        <a:p>
          <a:r>
            <a:rPr lang="en-US" sz="2800" dirty="0" err="1"/>
            <a:t>Monitoron</a:t>
          </a:r>
          <a:r>
            <a:rPr lang="en-US" sz="2800" dirty="0"/>
            <a:t> </a:t>
          </a:r>
          <a:r>
            <a:rPr lang="en-US" sz="2800" dirty="0" err="1"/>
            <a:t>zbatimin</a:t>
          </a:r>
          <a:r>
            <a:rPr lang="en-US" sz="2800" dirty="0"/>
            <a:t> e </a:t>
          </a:r>
          <a:r>
            <a:rPr lang="en-US" sz="2800" dirty="0" err="1"/>
            <a:t>kurrikulës</a:t>
          </a:r>
          <a:endParaRPr lang="en-US" sz="2800" dirty="0"/>
        </a:p>
      </dgm:t>
    </dgm:pt>
    <dgm:pt modelId="{5E1625C8-C517-4EE5-B65C-A6B597CE081C}" type="parTrans" cxnId="{74D3023B-F013-406C-A1F2-1B79C35820EC}">
      <dgm:prSet/>
      <dgm:spPr/>
      <dgm:t>
        <a:bodyPr/>
        <a:lstStyle/>
        <a:p>
          <a:endParaRPr lang="en-US"/>
        </a:p>
      </dgm:t>
    </dgm:pt>
    <dgm:pt modelId="{8A1228AE-981A-4686-B7E0-A6AE61D1C73E}" type="sibTrans" cxnId="{74D3023B-F013-406C-A1F2-1B79C35820EC}">
      <dgm:prSet/>
      <dgm:spPr/>
      <dgm:t>
        <a:bodyPr/>
        <a:lstStyle/>
        <a:p>
          <a:endParaRPr lang="en-US"/>
        </a:p>
      </dgm:t>
    </dgm:pt>
    <dgm:pt modelId="{76AC0C36-13BF-4E1E-9E63-7EDFBF4242BD}">
      <dgm:prSet phldrT="[Text]" phldr="0" custT="1"/>
      <dgm:spPr/>
      <dgm:t>
        <a:bodyPr/>
        <a:lstStyle/>
        <a:p>
          <a:r>
            <a:rPr lang="en-US" sz="2800" dirty="0" err="1"/>
            <a:t>Mbikëqyr</a:t>
          </a:r>
          <a:r>
            <a:rPr lang="en-US" sz="2800" dirty="0"/>
            <a:t> </a:t>
          </a:r>
          <a:r>
            <a:rPr lang="en-US" sz="2800" dirty="0" err="1"/>
            <a:t>veprimtarinë</a:t>
          </a:r>
          <a:r>
            <a:rPr lang="en-US" sz="2800" dirty="0"/>
            <a:t> e IA</a:t>
          </a:r>
        </a:p>
      </dgm:t>
    </dgm:pt>
    <dgm:pt modelId="{CB1D799F-76B8-4E72-9757-657FEE2D5C90}" type="parTrans" cxnId="{551F996F-B9D2-443B-9C0A-7373D99F369C}">
      <dgm:prSet/>
      <dgm:spPr/>
      <dgm:t>
        <a:bodyPr/>
        <a:lstStyle/>
        <a:p>
          <a:endParaRPr lang="en-US"/>
        </a:p>
      </dgm:t>
    </dgm:pt>
    <dgm:pt modelId="{47EAF7A4-7BDD-4646-BFBC-568C24F49F82}" type="sibTrans" cxnId="{551F996F-B9D2-443B-9C0A-7373D99F369C}">
      <dgm:prSet/>
      <dgm:spPr/>
      <dgm:t>
        <a:bodyPr/>
        <a:lstStyle/>
        <a:p>
          <a:endParaRPr lang="en-US"/>
        </a:p>
      </dgm:t>
    </dgm:pt>
    <dgm:pt modelId="{1A4FDCE5-708B-4687-BA43-1F8001C2CCC1}">
      <dgm:prSet custT="1"/>
      <dgm:spPr/>
      <dgm:t>
        <a:bodyPr/>
        <a:lstStyle/>
        <a:p>
          <a:r>
            <a:rPr lang="en-US" sz="2800" dirty="0" err="1"/>
            <a:t>Vlerëson</a:t>
          </a:r>
          <a:r>
            <a:rPr lang="en-US" sz="2800" dirty="0"/>
            <a:t> </a:t>
          </a:r>
          <a:r>
            <a:rPr lang="en-US" sz="2800" dirty="0" err="1"/>
            <a:t>nevojat</a:t>
          </a:r>
          <a:endParaRPr lang="en-US" sz="2800" dirty="0"/>
        </a:p>
      </dgm:t>
    </dgm:pt>
    <dgm:pt modelId="{96DA1F74-D2E9-43B6-8AC0-511E36E687C2}" type="parTrans" cxnId="{8FCE803B-EC54-4EEA-89D3-1283EAD81ACE}">
      <dgm:prSet/>
      <dgm:spPr/>
      <dgm:t>
        <a:bodyPr/>
        <a:lstStyle/>
        <a:p>
          <a:endParaRPr lang="en-US"/>
        </a:p>
      </dgm:t>
    </dgm:pt>
    <dgm:pt modelId="{6967BFFE-5043-4C87-A487-BED26CC4C54B}" type="sibTrans" cxnId="{8FCE803B-EC54-4EEA-89D3-1283EAD81ACE}">
      <dgm:prSet/>
      <dgm:spPr/>
      <dgm:t>
        <a:bodyPr/>
        <a:lstStyle/>
        <a:p>
          <a:endParaRPr lang="en-US"/>
        </a:p>
      </dgm:t>
    </dgm:pt>
    <dgm:pt modelId="{6D51C116-169D-4132-8931-B126649CB0E5}">
      <dgm:prSet custT="1"/>
      <dgm:spPr/>
      <dgm:t>
        <a:bodyPr/>
        <a:lstStyle/>
        <a:p>
          <a:r>
            <a:rPr lang="en-US" sz="2800" dirty="0" err="1"/>
            <a:t>Bashkëvepron</a:t>
          </a:r>
          <a:r>
            <a:rPr lang="en-US" sz="2800" dirty="0"/>
            <a:t> me </a:t>
          </a:r>
          <a:r>
            <a:rPr lang="en-US" sz="2800" dirty="0" err="1"/>
            <a:t>njësinë</a:t>
          </a:r>
          <a:r>
            <a:rPr lang="en-US" sz="2800" dirty="0"/>
            <a:t> </a:t>
          </a:r>
          <a:r>
            <a:rPr lang="en-US" sz="2800" dirty="0" err="1"/>
            <a:t>vetëqeverisjes</a:t>
          </a:r>
          <a:r>
            <a:rPr lang="en-US" sz="2800" dirty="0"/>
            <a:t> </a:t>
          </a:r>
          <a:r>
            <a:rPr lang="en-US" sz="2800" dirty="0" err="1"/>
            <a:t>vendore</a:t>
          </a:r>
          <a:endParaRPr lang="en-US" sz="2800" dirty="0"/>
        </a:p>
      </dgm:t>
    </dgm:pt>
    <dgm:pt modelId="{3E96E43D-44DD-4B1C-A896-FA0D970681C7}" type="parTrans" cxnId="{8EEFB968-4C03-4EB9-BCEC-490F1C3FF5AE}">
      <dgm:prSet/>
      <dgm:spPr/>
      <dgm:t>
        <a:bodyPr/>
        <a:lstStyle/>
        <a:p>
          <a:endParaRPr lang="en-US"/>
        </a:p>
      </dgm:t>
    </dgm:pt>
    <dgm:pt modelId="{86AE134E-E88D-4C98-80F5-876CFDDB97C5}" type="sibTrans" cxnId="{8EEFB968-4C03-4EB9-BCEC-490F1C3FF5AE}">
      <dgm:prSet/>
      <dgm:spPr/>
      <dgm:t>
        <a:bodyPr/>
        <a:lstStyle/>
        <a:p>
          <a:endParaRPr lang="en-US"/>
        </a:p>
      </dgm:t>
    </dgm:pt>
    <dgm:pt modelId="{A8587C72-36D5-48B6-9A1E-69F08E4555F5}">
      <dgm:prSet custT="1"/>
      <dgm:spPr/>
      <dgm:t>
        <a:bodyPr/>
        <a:lstStyle/>
        <a:p>
          <a:r>
            <a:rPr lang="en-US" sz="2800" dirty="0" err="1"/>
            <a:t>Grumbullon</a:t>
          </a:r>
          <a:r>
            <a:rPr lang="en-US" sz="2800" dirty="0"/>
            <a:t> </a:t>
          </a:r>
          <a:r>
            <a:rPr lang="en-US" sz="2800" dirty="0" err="1"/>
            <a:t>të</a:t>
          </a:r>
          <a:r>
            <a:rPr lang="en-US" sz="2800" dirty="0"/>
            <a:t> </a:t>
          </a:r>
          <a:r>
            <a:rPr lang="en-US" sz="2800" dirty="0" err="1"/>
            <a:t>dhëna</a:t>
          </a:r>
          <a:r>
            <a:rPr lang="en-US" sz="2800" dirty="0"/>
            <a:t> </a:t>
          </a:r>
          <a:r>
            <a:rPr lang="en-US" sz="2800" dirty="0" err="1"/>
            <a:t>statistikore</a:t>
          </a:r>
          <a:endParaRPr lang="en-US" sz="2800" dirty="0"/>
        </a:p>
      </dgm:t>
    </dgm:pt>
    <dgm:pt modelId="{00900455-F31B-42B6-B48A-EF02CC4CD89E}" type="parTrans" cxnId="{723991C5-690A-42C9-949E-194A51286E6E}">
      <dgm:prSet/>
      <dgm:spPr/>
      <dgm:t>
        <a:bodyPr/>
        <a:lstStyle/>
        <a:p>
          <a:endParaRPr lang="en-US"/>
        </a:p>
      </dgm:t>
    </dgm:pt>
    <dgm:pt modelId="{45A75A9B-DA1B-4D55-802E-572091822F45}" type="sibTrans" cxnId="{723991C5-690A-42C9-949E-194A51286E6E}">
      <dgm:prSet/>
      <dgm:spPr/>
      <dgm:t>
        <a:bodyPr/>
        <a:lstStyle/>
        <a:p>
          <a:endParaRPr lang="en-US"/>
        </a:p>
      </dgm:t>
    </dgm:pt>
    <dgm:pt modelId="{88882414-358E-4622-BCB0-890B4DA1E1CD}">
      <dgm:prSet custT="1"/>
      <dgm:spPr/>
      <dgm:t>
        <a:bodyPr/>
        <a:lstStyle/>
        <a:p>
          <a:r>
            <a:rPr lang="en-US" sz="2800" dirty="0" err="1"/>
            <a:t>Ofron</a:t>
          </a:r>
          <a:r>
            <a:rPr lang="en-US" sz="2800" dirty="0"/>
            <a:t> </a:t>
          </a:r>
          <a:r>
            <a:rPr lang="en-US" sz="2800" dirty="0" err="1"/>
            <a:t>shërbim</a:t>
          </a:r>
          <a:r>
            <a:rPr lang="en-US" sz="2800" dirty="0"/>
            <a:t> </a:t>
          </a:r>
          <a:r>
            <a:rPr lang="en-US" sz="2800" dirty="0" err="1"/>
            <a:t>ndaj</a:t>
          </a:r>
          <a:r>
            <a:rPr lang="en-US" sz="2800" dirty="0"/>
            <a:t> </a:t>
          </a:r>
          <a:r>
            <a:rPr lang="en-US" sz="2800" dirty="0" err="1"/>
            <a:t>qytetarëve</a:t>
          </a:r>
          <a:endParaRPr lang="en-US" sz="2800" dirty="0"/>
        </a:p>
      </dgm:t>
    </dgm:pt>
    <dgm:pt modelId="{42BC5EC1-C5FA-4FDD-879F-99ADD0346BC9}" type="parTrans" cxnId="{7964768B-4353-4AF0-856D-705C5AF94552}">
      <dgm:prSet/>
      <dgm:spPr/>
      <dgm:t>
        <a:bodyPr/>
        <a:lstStyle/>
        <a:p>
          <a:endParaRPr lang="en-US"/>
        </a:p>
      </dgm:t>
    </dgm:pt>
    <dgm:pt modelId="{E4A723C4-A593-42C4-8F7C-7E7D4F14A1DA}" type="sibTrans" cxnId="{7964768B-4353-4AF0-856D-705C5AF94552}">
      <dgm:prSet/>
      <dgm:spPr/>
      <dgm:t>
        <a:bodyPr/>
        <a:lstStyle/>
        <a:p>
          <a:endParaRPr lang="en-US"/>
        </a:p>
      </dgm:t>
    </dgm:pt>
    <dgm:pt modelId="{7A0EEA60-585E-4857-9FF6-189EB12EAE3C}" type="pres">
      <dgm:prSet presAssocID="{7F07F436-8981-49E6-B4ED-930A74C85F6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D76F544-3A10-4E3C-9EC3-5151E8032413}" type="pres">
      <dgm:prSet presAssocID="{941D26C8-5C60-4B7B-878B-B0CD2B5CF960}" presName="Accent1" presStyleCnt="0"/>
      <dgm:spPr/>
    </dgm:pt>
    <dgm:pt modelId="{43EEE955-7C43-40C7-A0F3-284DD4C941D0}" type="pres">
      <dgm:prSet presAssocID="{941D26C8-5C60-4B7B-878B-B0CD2B5CF960}" presName="Accent" presStyleLbl="node1" presStyleIdx="0" presStyleCnt="1"/>
      <dgm:spPr/>
    </dgm:pt>
    <dgm:pt modelId="{F8591850-9B53-49A3-A43D-9A43D7CE1261}" type="pres">
      <dgm:prSet presAssocID="{941D26C8-5C60-4B7B-878B-B0CD2B5CF960}" presName="Child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6386D82E-F7DF-44A2-B198-DB9DA0168106}" type="pres">
      <dgm:prSet presAssocID="{941D26C8-5C60-4B7B-878B-B0CD2B5CF960}" presName="Parent1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740C4F1A-CF60-4C09-97EB-8D0C4DC7678B}" type="presOf" srcId="{A8587C72-36D5-48B6-9A1E-69F08E4555F5}" destId="{F8591850-9B53-49A3-A43D-9A43D7CE1261}" srcOrd="0" destOrd="5" presId="urn:microsoft.com/office/officeart/2009/layout/CircleArrowProcess"/>
    <dgm:cxn modelId="{2D43C81D-71BA-413F-A90A-903012BDAA62}" srcId="{941D26C8-5C60-4B7B-878B-B0CD2B5CF960}" destId="{B8907A7A-67B8-4429-B049-2D05507EF71D}" srcOrd="0" destOrd="0" parTransId="{0A15187A-3148-476D-B863-36DC7EF3894C}" sibTransId="{396994F7-DCF6-4064-BCE7-884E25ED78AA}"/>
    <dgm:cxn modelId="{346D6D22-09A4-4F1C-A099-3BFC8BE1B0E0}" type="presOf" srcId="{7F07F436-8981-49E6-B4ED-930A74C85F63}" destId="{7A0EEA60-585E-4857-9FF6-189EB12EAE3C}" srcOrd="0" destOrd="0" presId="urn:microsoft.com/office/officeart/2009/layout/CircleArrowProcess"/>
    <dgm:cxn modelId="{4275C725-65E0-4F63-A1FD-6A4EB32A739F}" type="presOf" srcId="{6D51C116-169D-4132-8931-B126649CB0E5}" destId="{F8591850-9B53-49A3-A43D-9A43D7CE1261}" srcOrd="0" destOrd="4" presId="urn:microsoft.com/office/officeart/2009/layout/CircleArrowProcess"/>
    <dgm:cxn modelId="{74D3023B-F013-406C-A1F2-1B79C35820EC}" srcId="{941D26C8-5C60-4B7B-878B-B0CD2B5CF960}" destId="{7786FC24-5D84-4B77-84A6-FA1D21EBDB28}" srcOrd="1" destOrd="0" parTransId="{5E1625C8-C517-4EE5-B65C-A6B597CE081C}" sibTransId="{8A1228AE-981A-4686-B7E0-A6AE61D1C73E}"/>
    <dgm:cxn modelId="{8FCE803B-EC54-4EEA-89D3-1283EAD81ACE}" srcId="{941D26C8-5C60-4B7B-878B-B0CD2B5CF960}" destId="{1A4FDCE5-708B-4687-BA43-1F8001C2CCC1}" srcOrd="3" destOrd="0" parTransId="{96DA1F74-D2E9-43B6-8AC0-511E36E687C2}" sibTransId="{6967BFFE-5043-4C87-A487-BED26CC4C54B}"/>
    <dgm:cxn modelId="{75A0E664-6E1C-433D-8DEA-F4DFA1E2E1FB}" type="presOf" srcId="{B8907A7A-67B8-4429-B049-2D05507EF71D}" destId="{F8591850-9B53-49A3-A43D-9A43D7CE1261}" srcOrd="0" destOrd="0" presId="urn:microsoft.com/office/officeart/2009/layout/CircleArrowProcess"/>
    <dgm:cxn modelId="{8EEFB968-4C03-4EB9-BCEC-490F1C3FF5AE}" srcId="{941D26C8-5C60-4B7B-878B-B0CD2B5CF960}" destId="{6D51C116-169D-4132-8931-B126649CB0E5}" srcOrd="4" destOrd="0" parTransId="{3E96E43D-44DD-4B1C-A896-FA0D970681C7}" sibTransId="{86AE134E-E88D-4C98-80F5-876CFDDB97C5}"/>
    <dgm:cxn modelId="{598FF069-2FC0-4B7E-A5D7-AAB1A567103F}" srcId="{7F07F436-8981-49E6-B4ED-930A74C85F63}" destId="{941D26C8-5C60-4B7B-878B-B0CD2B5CF960}" srcOrd="0" destOrd="0" parTransId="{64CDB62D-1A7B-47CA-96C7-C04505945D97}" sibTransId="{3A574BD8-028C-47BC-A8C8-520F76B7800E}"/>
    <dgm:cxn modelId="{551F996F-B9D2-443B-9C0A-7373D99F369C}" srcId="{941D26C8-5C60-4B7B-878B-B0CD2B5CF960}" destId="{76AC0C36-13BF-4E1E-9E63-7EDFBF4242BD}" srcOrd="2" destOrd="0" parTransId="{CB1D799F-76B8-4E72-9757-657FEE2D5C90}" sibTransId="{47EAF7A4-7BDD-4646-BFBC-568C24F49F82}"/>
    <dgm:cxn modelId="{E1BDC354-8779-4CF8-B6D8-A1DF2B2F9A6E}" type="presOf" srcId="{76AC0C36-13BF-4E1E-9E63-7EDFBF4242BD}" destId="{F8591850-9B53-49A3-A43D-9A43D7CE1261}" srcOrd="0" destOrd="2" presId="urn:microsoft.com/office/officeart/2009/layout/CircleArrowProcess"/>
    <dgm:cxn modelId="{4F4CA480-5DB5-49F5-98B0-38A080346141}" type="presOf" srcId="{941D26C8-5C60-4B7B-878B-B0CD2B5CF960}" destId="{6386D82E-F7DF-44A2-B198-DB9DA0168106}" srcOrd="0" destOrd="0" presId="urn:microsoft.com/office/officeart/2009/layout/CircleArrowProcess"/>
    <dgm:cxn modelId="{DCF0548A-F3D6-4572-9C13-1C5F7E454DC3}" type="presOf" srcId="{1A4FDCE5-708B-4687-BA43-1F8001C2CCC1}" destId="{F8591850-9B53-49A3-A43D-9A43D7CE1261}" srcOrd="0" destOrd="3" presId="urn:microsoft.com/office/officeart/2009/layout/CircleArrowProcess"/>
    <dgm:cxn modelId="{7964768B-4353-4AF0-856D-705C5AF94552}" srcId="{941D26C8-5C60-4B7B-878B-B0CD2B5CF960}" destId="{88882414-358E-4622-BCB0-890B4DA1E1CD}" srcOrd="6" destOrd="0" parTransId="{42BC5EC1-C5FA-4FDD-879F-99ADD0346BC9}" sibTransId="{E4A723C4-A593-42C4-8F7C-7E7D4F14A1DA}"/>
    <dgm:cxn modelId="{F43FAD98-A3F5-4FE8-8749-FC215CB7E97E}" type="presOf" srcId="{88882414-358E-4622-BCB0-890B4DA1E1CD}" destId="{F8591850-9B53-49A3-A43D-9A43D7CE1261}" srcOrd="0" destOrd="6" presId="urn:microsoft.com/office/officeart/2009/layout/CircleArrowProcess"/>
    <dgm:cxn modelId="{89E11699-73B6-4768-9E50-47B45CDF0093}" type="presOf" srcId="{7786FC24-5D84-4B77-84A6-FA1D21EBDB28}" destId="{F8591850-9B53-49A3-A43D-9A43D7CE1261}" srcOrd="0" destOrd="1" presId="urn:microsoft.com/office/officeart/2009/layout/CircleArrowProcess"/>
    <dgm:cxn modelId="{723991C5-690A-42C9-949E-194A51286E6E}" srcId="{941D26C8-5C60-4B7B-878B-B0CD2B5CF960}" destId="{A8587C72-36D5-48B6-9A1E-69F08E4555F5}" srcOrd="5" destOrd="0" parTransId="{00900455-F31B-42B6-B48A-EF02CC4CD89E}" sibTransId="{45A75A9B-DA1B-4D55-802E-572091822F45}"/>
    <dgm:cxn modelId="{878BF2F2-2604-4395-9AC8-F51A2B223048}" type="presParOf" srcId="{7A0EEA60-585E-4857-9FF6-189EB12EAE3C}" destId="{AD76F544-3A10-4E3C-9EC3-5151E8032413}" srcOrd="0" destOrd="0" presId="urn:microsoft.com/office/officeart/2009/layout/CircleArrowProcess"/>
    <dgm:cxn modelId="{4FFF9664-F38A-4A99-A64A-91CFF5FF6441}" type="presParOf" srcId="{AD76F544-3A10-4E3C-9EC3-5151E8032413}" destId="{43EEE955-7C43-40C7-A0F3-284DD4C941D0}" srcOrd="0" destOrd="0" presId="urn:microsoft.com/office/officeart/2009/layout/CircleArrowProcess"/>
    <dgm:cxn modelId="{1BCB7FA9-3305-48F5-89BA-74541F0BDBDC}" type="presParOf" srcId="{7A0EEA60-585E-4857-9FF6-189EB12EAE3C}" destId="{F8591850-9B53-49A3-A43D-9A43D7CE1261}" srcOrd="1" destOrd="0" presId="urn:microsoft.com/office/officeart/2009/layout/CircleArrowProcess"/>
    <dgm:cxn modelId="{F899B44C-F371-4962-BB17-EAD70F38E61A}" type="presParOf" srcId="{7A0EEA60-585E-4857-9FF6-189EB12EAE3C}" destId="{6386D82E-F7DF-44A2-B198-DB9DA0168106}" srcOrd="2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C3FB1D-20F2-4C8F-A8DA-7880AC1CDEF6}" type="doc">
      <dgm:prSet loTypeId="urn:microsoft.com/office/officeart/2005/8/layout/pyramid2" loCatId="pyramid" qsTypeId="urn:microsoft.com/office/officeart/2005/8/quickstyle/3d7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A936FBF-E869-4435-922A-5D3E2EBB90AA}">
      <dgm:prSet phldrT="[Text]" phldr="0"/>
      <dgm:spPr/>
      <dgm:t>
        <a:bodyPr/>
        <a:lstStyle/>
        <a:p>
          <a:r>
            <a:rPr lang="en-US" dirty="0"/>
            <a:t>49 </a:t>
          </a:r>
          <a:r>
            <a:rPr lang="en-US" dirty="0" err="1"/>
            <a:t>shkolla</a:t>
          </a:r>
          <a:r>
            <a:rPr lang="en-US" dirty="0"/>
            <a:t> </a:t>
          </a:r>
          <a:r>
            <a:rPr lang="en-US" dirty="0" err="1"/>
            <a:t>publike</a:t>
          </a:r>
          <a:endParaRPr lang="en-US" dirty="0"/>
        </a:p>
        <a:p>
          <a:r>
            <a:rPr lang="en-US" dirty="0"/>
            <a:t>7 </a:t>
          </a:r>
          <a:r>
            <a:rPr lang="en-US" dirty="0" err="1"/>
            <a:t>shkolla</a:t>
          </a:r>
          <a:r>
            <a:rPr lang="en-US" dirty="0"/>
            <a:t> </a:t>
          </a:r>
          <a:r>
            <a:rPr lang="en-US" dirty="0" err="1"/>
            <a:t>jopublike</a:t>
          </a:r>
          <a:endParaRPr lang="en-US" dirty="0"/>
        </a:p>
      </dgm:t>
    </dgm:pt>
    <dgm:pt modelId="{2EB0F42D-86CD-43C7-B129-4577173F9237}" type="parTrans" cxnId="{08343F43-2CCE-48AF-82BA-7F2E653A45E3}">
      <dgm:prSet/>
      <dgm:spPr/>
      <dgm:t>
        <a:bodyPr/>
        <a:lstStyle/>
        <a:p>
          <a:endParaRPr lang="en-US"/>
        </a:p>
      </dgm:t>
    </dgm:pt>
    <dgm:pt modelId="{AAE9128E-47C3-49DD-A14D-AA977324CD91}" type="sibTrans" cxnId="{08343F43-2CCE-48AF-82BA-7F2E653A45E3}">
      <dgm:prSet/>
      <dgm:spPr/>
      <dgm:t>
        <a:bodyPr/>
        <a:lstStyle/>
        <a:p>
          <a:endParaRPr lang="en-US"/>
        </a:p>
      </dgm:t>
    </dgm:pt>
    <dgm:pt modelId="{F237D44B-BB08-43FF-AB2B-BBE1489AA2A7}">
      <dgm:prSet phldrT="[Text]" phldr="0"/>
      <dgm:spPr/>
      <dgm:t>
        <a:bodyPr/>
        <a:lstStyle/>
        <a:p>
          <a:r>
            <a:rPr lang="en-US" dirty="0"/>
            <a:t>38 </a:t>
          </a:r>
          <a:r>
            <a:rPr lang="en-US" dirty="0" err="1"/>
            <a:t>shkolla</a:t>
          </a:r>
          <a:r>
            <a:rPr lang="en-US" dirty="0"/>
            <a:t> 9-vjeçare</a:t>
          </a:r>
        </a:p>
        <a:p>
          <a:r>
            <a:rPr lang="en-US" dirty="0"/>
            <a:t>16 </a:t>
          </a:r>
          <a:r>
            <a:rPr lang="en-US" dirty="0" err="1"/>
            <a:t>shkolla</a:t>
          </a:r>
          <a:r>
            <a:rPr lang="en-US" dirty="0"/>
            <a:t> </a:t>
          </a:r>
          <a:r>
            <a:rPr lang="en-US" dirty="0" err="1"/>
            <a:t>vartëse</a:t>
          </a:r>
          <a:endParaRPr lang="en-US" dirty="0"/>
        </a:p>
      </dgm:t>
    </dgm:pt>
    <dgm:pt modelId="{76D7572D-EAA6-415A-8D5A-C04E3B9423FE}" type="parTrans" cxnId="{106A4F4E-83F8-4004-85AD-B52B6399F926}">
      <dgm:prSet/>
      <dgm:spPr/>
      <dgm:t>
        <a:bodyPr/>
        <a:lstStyle/>
        <a:p>
          <a:endParaRPr lang="en-US"/>
        </a:p>
      </dgm:t>
    </dgm:pt>
    <dgm:pt modelId="{F56CC094-DDF9-4C86-BACF-CDB91630CE29}" type="sibTrans" cxnId="{106A4F4E-83F8-4004-85AD-B52B6399F926}">
      <dgm:prSet/>
      <dgm:spPr/>
      <dgm:t>
        <a:bodyPr/>
        <a:lstStyle/>
        <a:p>
          <a:endParaRPr lang="en-US"/>
        </a:p>
      </dgm:t>
    </dgm:pt>
    <dgm:pt modelId="{0D6F7226-3AA3-4739-8255-52003B6E851B}">
      <dgm:prSet phldrT="[Text]" phldr="0"/>
      <dgm:spPr/>
      <dgm:t>
        <a:bodyPr/>
        <a:lstStyle/>
        <a:p>
          <a:r>
            <a:rPr lang="en-US" dirty="0"/>
            <a:t>5 </a:t>
          </a:r>
          <a:r>
            <a:rPr lang="en-US" dirty="0" err="1"/>
            <a:t>shkolla</a:t>
          </a:r>
          <a:r>
            <a:rPr lang="en-US" dirty="0"/>
            <a:t> </a:t>
          </a:r>
          <a:r>
            <a:rPr lang="en-US" dirty="0" err="1"/>
            <a:t>te</a:t>
          </a:r>
          <a:r>
            <a:rPr lang="en-US" dirty="0"/>
            <a:t> </a:t>
          </a:r>
          <a:r>
            <a:rPr lang="en-US" dirty="0" err="1"/>
            <a:t>bashkuara</a:t>
          </a:r>
          <a:endParaRPr lang="en-US" dirty="0"/>
        </a:p>
        <a:p>
          <a:r>
            <a:rPr lang="en-US" dirty="0"/>
            <a:t>6 </a:t>
          </a:r>
          <a:r>
            <a:rPr lang="en-US" dirty="0" err="1"/>
            <a:t>shkolla</a:t>
          </a:r>
          <a:r>
            <a:rPr lang="en-US" dirty="0"/>
            <a:t> </a:t>
          </a:r>
          <a:r>
            <a:rPr lang="en-US" dirty="0" err="1"/>
            <a:t>të</a:t>
          </a:r>
          <a:r>
            <a:rPr lang="en-US" dirty="0"/>
            <a:t> </a:t>
          </a:r>
          <a:r>
            <a:rPr lang="en-US" dirty="0" err="1"/>
            <a:t>mesme</a:t>
          </a:r>
          <a:endParaRPr lang="en-US" dirty="0"/>
        </a:p>
        <a:p>
          <a:r>
            <a:rPr lang="en-US" dirty="0"/>
            <a:t>2 </a:t>
          </a:r>
          <a:r>
            <a:rPr lang="en-US" dirty="0" err="1"/>
            <a:t>shkolla</a:t>
          </a:r>
          <a:r>
            <a:rPr lang="en-US" dirty="0"/>
            <a:t> </a:t>
          </a:r>
          <a:r>
            <a:rPr lang="en-US" dirty="0" err="1"/>
            <a:t>profesionale</a:t>
          </a:r>
          <a:endParaRPr lang="en-US" dirty="0"/>
        </a:p>
      </dgm:t>
    </dgm:pt>
    <dgm:pt modelId="{83DD51F3-F17F-486F-8694-7FD2711B03E2}" type="parTrans" cxnId="{D94D718A-4F00-4DBC-8EB4-5D8E0E8E14CE}">
      <dgm:prSet/>
      <dgm:spPr/>
      <dgm:t>
        <a:bodyPr/>
        <a:lstStyle/>
        <a:p>
          <a:endParaRPr lang="en-US"/>
        </a:p>
      </dgm:t>
    </dgm:pt>
    <dgm:pt modelId="{7B718ED5-8908-4691-A182-7515CB168992}" type="sibTrans" cxnId="{D94D718A-4F00-4DBC-8EB4-5D8E0E8E14CE}">
      <dgm:prSet/>
      <dgm:spPr/>
      <dgm:t>
        <a:bodyPr/>
        <a:lstStyle/>
        <a:p>
          <a:endParaRPr lang="en-US"/>
        </a:p>
      </dgm:t>
    </dgm:pt>
    <dgm:pt modelId="{1538F0FE-72AC-40B0-9816-C8CCC2BC9C08}" type="pres">
      <dgm:prSet presAssocID="{B0C3FB1D-20F2-4C8F-A8DA-7880AC1CDEF6}" presName="compositeShape" presStyleCnt="0">
        <dgm:presLayoutVars>
          <dgm:dir/>
          <dgm:resizeHandles/>
        </dgm:presLayoutVars>
      </dgm:prSet>
      <dgm:spPr/>
    </dgm:pt>
    <dgm:pt modelId="{4E954FAE-2738-41C7-86FB-475E4D424D18}" type="pres">
      <dgm:prSet presAssocID="{B0C3FB1D-20F2-4C8F-A8DA-7880AC1CDEF6}" presName="pyramid" presStyleLbl="node1" presStyleIdx="0" presStyleCnt="1"/>
      <dgm:spPr/>
    </dgm:pt>
    <dgm:pt modelId="{4A35DEB2-6DFC-4774-936A-B0E884AF1F9D}" type="pres">
      <dgm:prSet presAssocID="{B0C3FB1D-20F2-4C8F-A8DA-7880AC1CDEF6}" presName="theList" presStyleCnt="0"/>
      <dgm:spPr/>
    </dgm:pt>
    <dgm:pt modelId="{E242D041-9515-43F6-ABB2-52FFF013D63D}" type="pres">
      <dgm:prSet presAssocID="{5A936FBF-E869-4435-922A-5D3E2EBB90AA}" presName="aNode" presStyleLbl="fgAcc1" presStyleIdx="0" presStyleCnt="3">
        <dgm:presLayoutVars>
          <dgm:bulletEnabled val="1"/>
        </dgm:presLayoutVars>
      </dgm:prSet>
      <dgm:spPr/>
    </dgm:pt>
    <dgm:pt modelId="{35DE2BFC-C466-4D88-8A2E-4438FE73D040}" type="pres">
      <dgm:prSet presAssocID="{5A936FBF-E869-4435-922A-5D3E2EBB90AA}" presName="aSpace" presStyleCnt="0"/>
      <dgm:spPr/>
    </dgm:pt>
    <dgm:pt modelId="{E3ED64A6-C360-426B-94D1-0521B9CECB43}" type="pres">
      <dgm:prSet presAssocID="{F237D44B-BB08-43FF-AB2B-BBE1489AA2A7}" presName="aNode" presStyleLbl="fgAcc1" presStyleIdx="1" presStyleCnt="3">
        <dgm:presLayoutVars>
          <dgm:bulletEnabled val="1"/>
        </dgm:presLayoutVars>
      </dgm:prSet>
      <dgm:spPr/>
    </dgm:pt>
    <dgm:pt modelId="{64097C59-9929-4C8B-9338-B4B3611E5AD5}" type="pres">
      <dgm:prSet presAssocID="{F237D44B-BB08-43FF-AB2B-BBE1489AA2A7}" presName="aSpace" presStyleCnt="0"/>
      <dgm:spPr/>
    </dgm:pt>
    <dgm:pt modelId="{D34D95B5-8655-46DE-A45A-691BAEFD4896}" type="pres">
      <dgm:prSet presAssocID="{0D6F7226-3AA3-4739-8255-52003B6E851B}" presName="aNode" presStyleLbl="fgAcc1" presStyleIdx="2" presStyleCnt="3">
        <dgm:presLayoutVars>
          <dgm:bulletEnabled val="1"/>
        </dgm:presLayoutVars>
      </dgm:prSet>
      <dgm:spPr/>
    </dgm:pt>
    <dgm:pt modelId="{4B9C5767-56D5-479C-9762-996F3960797D}" type="pres">
      <dgm:prSet presAssocID="{0D6F7226-3AA3-4739-8255-52003B6E851B}" presName="aSpace" presStyleCnt="0"/>
      <dgm:spPr/>
    </dgm:pt>
  </dgm:ptLst>
  <dgm:cxnLst>
    <dgm:cxn modelId="{4CAEBD36-12C8-48AA-BFE7-475617A97E31}" type="presOf" srcId="{5A936FBF-E869-4435-922A-5D3E2EBB90AA}" destId="{E242D041-9515-43F6-ABB2-52FFF013D63D}" srcOrd="0" destOrd="0" presId="urn:microsoft.com/office/officeart/2005/8/layout/pyramid2"/>
    <dgm:cxn modelId="{08343F43-2CCE-48AF-82BA-7F2E653A45E3}" srcId="{B0C3FB1D-20F2-4C8F-A8DA-7880AC1CDEF6}" destId="{5A936FBF-E869-4435-922A-5D3E2EBB90AA}" srcOrd="0" destOrd="0" parTransId="{2EB0F42D-86CD-43C7-B129-4577173F9237}" sibTransId="{AAE9128E-47C3-49DD-A14D-AA977324CD91}"/>
    <dgm:cxn modelId="{106A4F4E-83F8-4004-85AD-B52B6399F926}" srcId="{B0C3FB1D-20F2-4C8F-A8DA-7880AC1CDEF6}" destId="{F237D44B-BB08-43FF-AB2B-BBE1489AA2A7}" srcOrd="1" destOrd="0" parTransId="{76D7572D-EAA6-415A-8D5A-C04E3B9423FE}" sibTransId="{F56CC094-DDF9-4C86-BACF-CDB91630CE29}"/>
    <dgm:cxn modelId="{D94D718A-4F00-4DBC-8EB4-5D8E0E8E14CE}" srcId="{B0C3FB1D-20F2-4C8F-A8DA-7880AC1CDEF6}" destId="{0D6F7226-3AA3-4739-8255-52003B6E851B}" srcOrd="2" destOrd="0" parTransId="{83DD51F3-F17F-486F-8694-7FD2711B03E2}" sibTransId="{7B718ED5-8908-4691-A182-7515CB168992}"/>
    <dgm:cxn modelId="{618CDF9E-7D97-4B82-B0A5-894792F10C82}" type="presOf" srcId="{0D6F7226-3AA3-4739-8255-52003B6E851B}" destId="{D34D95B5-8655-46DE-A45A-691BAEFD4896}" srcOrd="0" destOrd="0" presId="urn:microsoft.com/office/officeart/2005/8/layout/pyramid2"/>
    <dgm:cxn modelId="{3CC291B2-F6DB-4C70-8EC7-0CC69A6BDEE0}" type="presOf" srcId="{F237D44B-BB08-43FF-AB2B-BBE1489AA2A7}" destId="{E3ED64A6-C360-426B-94D1-0521B9CECB43}" srcOrd="0" destOrd="0" presId="urn:microsoft.com/office/officeart/2005/8/layout/pyramid2"/>
    <dgm:cxn modelId="{14AFF1C4-F16E-49B7-ADDC-250641AB74C3}" type="presOf" srcId="{B0C3FB1D-20F2-4C8F-A8DA-7880AC1CDEF6}" destId="{1538F0FE-72AC-40B0-9816-C8CCC2BC9C08}" srcOrd="0" destOrd="0" presId="urn:microsoft.com/office/officeart/2005/8/layout/pyramid2"/>
    <dgm:cxn modelId="{5F6FB6A8-8F0D-4CBE-8500-BFB9324B0617}" type="presParOf" srcId="{1538F0FE-72AC-40B0-9816-C8CCC2BC9C08}" destId="{4E954FAE-2738-41C7-86FB-475E4D424D18}" srcOrd="0" destOrd="0" presId="urn:microsoft.com/office/officeart/2005/8/layout/pyramid2"/>
    <dgm:cxn modelId="{249D5055-23AD-4700-A231-0A972B6EE1F9}" type="presParOf" srcId="{1538F0FE-72AC-40B0-9816-C8CCC2BC9C08}" destId="{4A35DEB2-6DFC-4774-936A-B0E884AF1F9D}" srcOrd="1" destOrd="0" presId="urn:microsoft.com/office/officeart/2005/8/layout/pyramid2"/>
    <dgm:cxn modelId="{1FD2C8E3-9EDE-4476-A61F-DE56DDCB62D7}" type="presParOf" srcId="{4A35DEB2-6DFC-4774-936A-B0E884AF1F9D}" destId="{E242D041-9515-43F6-ABB2-52FFF013D63D}" srcOrd="0" destOrd="0" presId="urn:microsoft.com/office/officeart/2005/8/layout/pyramid2"/>
    <dgm:cxn modelId="{C62ABFF8-A73A-4C8F-B6D7-9FED8E77FFB4}" type="presParOf" srcId="{4A35DEB2-6DFC-4774-936A-B0E884AF1F9D}" destId="{35DE2BFC-C466-4D88-8A2E-4438FE73D040}" srcOrd="1" destOrd="0" presId="urn:microsoft.com/office/officeart/2005/8/layout/pyramid2"/>
    <dgm:cxn modelId="{8CA3B640-204D-44BD-8CE6-3A556C03187D}" type="presParOf" srcId="{4A35DEB2-6DFC-4774-936A-B0E884AF1F9D}" destId="{E3ED64A6-C360-426B-94D1-0521B9CECB43}" srcOrd="2" destOrd="0" presId="urn:microsoft.com/office/officeart/2005/8/layout/pyramid2"/>
    <dgm:cxn modelId="{166333E9-9CE5-4B03-AB2E-2F99F07191D8}" type="presParOf" srcId="{4A35DEB2-6DFC-4774-936A-B0E884AF1F9D}" destId="{64097C59-9929-4C8B-9338-B4B3611E5AD5}" srcOrd="3" destOrd="0" presId="urn:microsoft.com/office/officeart/2005/8/layout/pyramid2"/>
    <dgm:cxn modelId="{D5A21385-A909-4768-A5E4-9FADF45E98A6}" type="presParOf" srcId="{4A35DEB2-6DFC-4774-936A-B0E884AF1F9D}" destId="{D34D95B5-8655-46DE-A45A-691BAEFD4896}" srcOrd="4" destOrd="0" presId="urn:microsoft.com/office/officeart/2005/8/layout/pyramid2"/>
    <dgm:cxn modelId="{B636D9ED-AE64-4336-8383-74B53BD14CA5}" type="presParOf" srcId="{4A35DEB2-6DFC-4774-936A-B0E884AF1F9D}" destId="{4B9C5767-56D5-479C-9762-996F3960797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2F7261-AA57-45CE-89F9-60CCB6098BB0}" type="doc">
      <dgm:prSet loTypeId="urn:microsoft.com/office/officeart/2005/8/layout/vList5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74D4A6F-9D67-4E54-9097-FAF44D99E0B0}">
      <dgm:prSet phldrT="[Text]" custT="1"/>
      <dgm:spPr>
        <a:xfrm>
          <a:off x="0" y="1641"/>
          <a:ext cx="3868760" cy="789704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4000"/>
              </a:sysClr>
            </a:gs>
            <a:gs pos="49000">
              <a:sysClr val="window" lastClr="FFFFFF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ysClr>
            </a:gs>
            <a:gs pos="49100">
              <a:sysClr val="window" lastClr="FFFFFF">
                <a:hueOff val="0"/>
                <a:satOff val="0"/>
                <a:lumOff val="0"/>
                <a:alphaOff val="0"/>
                <a:shade val="55000"/>
                <a:satMod val="150000"/>
              </a:sysClr>
            </a:gs>
            <a:gs pos="92000">
              <a:sysClr val="window" lastClr="FFFFFF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ys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ysClr val="window" lastClr="FFFFFF"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endParaRPr lang="en-US" sz="1600" b="1" i="1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r>
            <a:rPr lang="en-US" sz="2000" b="1" i="1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ARSIMI BAZË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B514796D-74DA-46B4-85D3-85B6042FA219}" type="parTrans" cxnId="{6F4F1220-D4A5-4E8D-926B-E3CD190AE982}">
      <dgm:prSet/>
      <dgm:spPr/>
      <dgm:t>
        <a:bodyPr/>
        <a:lstStyle/>
        <a:p>
          <a:endParaRPr lang="en-US"/>
        </a:p>
      </dgm:t>
    </dgm:pt>
    <dgm:pt modelId="{EDDC5306-0294-4F0A-94F5-E04C9FFE1BA0}" type="sibTrans" cxnId="{6F4F1220-D4A5-4E8D-926B-E3CD190AE982}">
      <dgm:prSet/>
      <dgm:spPr/>
      <dgm:t>
        <a:bodyPr/>
        <a:lstStyle/>
        <a:p>
          <a:endParaRPr lang="en-US"/>
        </a:p>
      </dgm:t>
    </dgm:pt>
    <dgm:pt modelId="{375DE681-11E2-4FEE-922B-7EF315F8DE67}">
      <dgm:prSet phldrT="[Text]" custT="1"/>
      <dgm:spPr>
        <a:xfrm rot="5400000">
          <a:off x="6991776" y="-3042404"/>
          <a:ext cx="631763" cy="6877796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Char char="•"/>
          </a:pPr>
          <a:r>
            <a:rPr lang="en-US" sz="2400" b="1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872 </a:t>
          </a:r>
          <a:r>
            <a:rPr lang="sq-AL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mësues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9965D14A-4088-4972-A14C-7253BA2FE9B1}" type="parTrans" cxnId="{D3149B84-39C7-4C7F-B964-F0BB5D12EC43}">
      <dgm:prSet/>
      <dgm:spPr/>
      <dgm:t>
        <a:bodyPr/>
        <a:lstStyle/>
        <a:p>
          <a:endParaRPr lang="en-US"/>
        </a:p>
      </dgm:t>
    </dgm:pt>
    <dgm:pt modelId="{772F9CC6-5BA4-4CF5-9182-54E5083EF858}" type="sibTrans" cxnId="{D3149B84-39C7-4C7F-B964-F0BB5D12EC43}">
      <dgm:prSet/>
      <dgm:spPr/>
      <dgm:t>
        <a:bodyPr/>
        <a:lstStyle/>
        <a:p>
          <a:endParaRPr lang="en-US"/>
        </a:p>
      </dgm:t>
    </dgm:pt>
    <dgm:pt modelId="{AB531A82-F1AF-46DD-A727-7CD443DFCD20}">
      <dgm:prSet phldrT="[Text]" custT="1"/>
      <dgm:spPr>
        <a:xfrm>
          <a:off x="0" y="830831"/>
          <a:ext cx="3868760" cy="789704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4000"/>
              </a:sysClr>
            </a:gs>
            <a:gs pos="49000">
              <a:sysClr val="window" lastClr="FFFFFF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ysClr>
            </a:gs>
            <a:gs pos="49100">
              <a:sysClr val="window" lastClr="FFFFFF">
                <a:hueOff val="0"/>
                <a:satOff val="0"/>
                <a:lumOff val="0"/>
                <a:alphaOff val="0"/>
                <a:shade val="55000"/>
                <a:satMod val="150000"/>
              </a:sysClr>
            </a:gs>
            <a:gs pos="92000">
              <a:sysClr val="window" lastClr="FFFFFF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ys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ysClr val="window" lastClr="FFFFFF"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endParaRPr lang="en-US" sz="1600" b="1" i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r>
            <a:rPr lang="en-US" sz="2000" b="1" i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ARSIMI I MESËM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D5587D38-3A5D-4845-AB06-C99C5623F8B6}" type="parTrans" cxnId="{83D8EF5D-0442-4871-B0FC-B7F7984831C5}">
      <dgm:prSet/>
      <dgm:spPr/>
      <dgm:t>
        <a:bodyPr/>
        <a:lstStyle/>
        <a:p>
          <a:endParaRPr lang="en-US"/>
        </a:p>
      </dgm:t>
    </dgm:pt>
    <dgm:pt modelId="{FB345917-59E5-4E7F-901B-CCC0C6C8A234}" type="sibTrans" cxnId="{83D8EF5D-0442-4871-B0FC-B7F7984831C5}">
      <dgm:prSet/>
      <dgm:spPr/>
      <dgm:t>
        <a:bodyPr/>
        <a:lstStyle/>
        <a:p>
          <a:endParaRPr lang="en-US"/>
        </a:p>
      </dgm:t>
    </dgm:pt>
    <dgm:pt modelId="{7D1A216B-8F0B-4522-810E-79D50F7881AE}">
      <dgm:prSet phldrT="[Text]" custT="1"/>
      <dgm:spPr>
        <a:xfrm rot="5400000">
          <a:off x="6991776" y="-2213214"/>
          <a:ext cx="631763" cy="6877796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Char char="•"/>
          </a:pPr>
          <a:r>
            <a:rPr lang="en-US" sz="2400" b="1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176 m</a:t>
          </a:r>
          <a:r>
            <a:rPr lang="sq-AL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ë</a:t>
          </a:r>
          <a:r>
            <a:rPr lang="en-US" sz="2400" b="1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sues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80BF12D8-D9D2-4F38-9179-184D43F61311}" type="parTrans" cxnId="{03C6E37D-C131-458B-BFC7-CB66FC923506}">
      <dgm:prSet/>
      <dgm:spPr/>
      <dgm:t>
        <a:bodyPr/>
        <a:lstStyle/>
        <a:p>
          <a:endParaRPr lang="en-US"/>
        </a:p>
      </dgm:t>
    </dgm:pt>
    <dgm:pt modelId="{5A6A9679-A1CB-4EC1-B6AC-73CCA7316C22}" type="sibTrans" cxnId="{03C6E37D-C131-458B-BFC7-CB66FC923506}">
      <dgm:prSet/>
      <dgm:spPr/>
      <dgm:t>
        <a:bodyPr/>
        <a:lstStyle/>
        <a:p>
          <a:endParaRPr lang="en-US"/>
        </a:p>
      </dgm:t>
    </dgm:pt>
    <dgm:pt modelId="{0F4124D0-CD9F-4F84-BFAC-4D5E5A29DDA4}">
      <dgm:prSet phldrT="[Text]" custT="1"/>
      <dgm:spPr>
        <a:xfrm>
          <a:off x="0" y="1660021"/>
          <a:ext cx="3868760" cy="789704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4000"/>
              </a:sysClr>
            </a:gs>
            <a:gs pos="49000">
              <a:sysClr val="window" lastClr="FFFFFF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ysClr>
            </a:gs>
            <a:gs pos="49100">
              <a:sysClr val="window" lastClr="FFFFFF">
                <a:hueOff val="0"/>
                <a:satOff val="0"/>
                <a:lumOff val="0"/>
                <a:alphaOff val="0"/>
                <a:shade val="55000"/>
                <a:satMod val="150000"/>
              </a:sysClr>
            </a:gs>
            <a:gs pos="92000">
              <a:sysClr val="window" lastClr="FFFFFF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ys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ysClr val="window" lastClr="FFFFFF"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endParaRPr lang="en-US" sz="1400" b="1" i="1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r>
            <a:rPr lang="en-US" sz="1600" b="1" i="1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DREJTOR DHE ZV/DREJTORË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4390B056-E158-4716-8C73-26BF1A7E3B57}" type="parTrans" cxnId="{998405BC-8FEF-4D95-98A0-8E3F38BD78B6}">
      <dgm:prSet/>
      <dgm:spPr/>
      <dgm:t>
        <a:bodyPr/>
        <a:lstStyle/>
        <a:p>
          <a:endParaRPr lang="en-US"/>
        </a:p>
      </dgm:t>
    </dgm:pt>
    <dgm:pt modelId="{C098A6E6-2F0C-497D-93C5-652B7BCFB714}" type="sibTrans" cxnId="{998405BC-8FEF-4D95-98A0-8E3F38BD78B6}">
      <dgm:prSet/>
      <dgm:spPr/>
      <dgm:t>
        <a:bodyPr/>
        <a:lstStyle/>
        <a:p>
          <a:endParaRPr lang="en-US"/>
        </a:p>
      </dgm:t>
    </dgm:pt>
    <dgm:pt modelId="{2971B868-90E6-4811-959E-B75338809DFC}">
      <dgm:prSet phldrT="[Text]" custT="1"/>
      <dgm:spPr>
        <a:xfrm rot="5400000">
          <a:off x="6991776" y="-1384024"/>
          <a:ext cx="631763" cy="6877796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Char char="•"/>
          </a:pPr>
          <a:r>
            <a:rPr lang="en-US" sz="2400" b="1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49  </a:t>
          </a:r>
          <a:r>
            <a:rPr lang="en-US" sz="2400" b="1" baseline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drejtor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382262B1-A81D-4A0F-BF7D-5FFA3F6F6598}" type="parTrans" cxnId="{6A7BA101-C1A6-4235-83F4-0E337EFF97D1}">
      <dgm:prSet/>
      <dgm:spPr/>
      <dgm:t>
        <a:bodyPr/>
        <a:lstStyle/>
        <a:p>
          <a:endParaRPr lang="en-US"/>
        </a:p>
      </dgm:t>
    </dgm:pt>
    <dgm:pt modelId="{C51DC74F-6A27-4949-88CA-8025A4EB09AA}" type="sibTrans" cxnId="{6A7BA101-C1A6-4235-83F4-0E337EFF97D1}">
      <dgm:prSet/>
      <dgm:spPr/>
      <dgm:t>
        <a:bodyPr/>
        <a:lstStyle/>
        <a:p>
          <a:endParaRPr lang="en-US"/>
        </a:p>
      </dgm:t>
    </dgm:pt>
    <dgm:pt modelId="{D12F3DDA-D006-4FB9-BBA7-6DD1F7BC671E}">
      <dgm:prSet phldrT="[Text]" custT="1"/>
      <dgm:spPr>
        <a:xfrm rot="5400000">
          <a:off x="6991776" y="-1384024"/>
          <a:ext cx="631763" cy="6877796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Char char="•"/>
          </a:pPr>
          <a:r>
            <a:rPr lang="en-US" sz="2400" b="1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20  </a:t>
          </a:r>
          <a:r>
            <a:rPr lang="en-US" sz="2400" b="1" baseline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zv</a:t>
          </a:r>
          <a:r>
            <a:rPr lang="en-US" sz="2400" b="1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/</a:t>
          </a:r>
          <a:r>
            <a:rPr lang="en-US" sz="2400" b="1" baseline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drejtorë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55B7D678-B4D4-48BB-A13F-1D30F239F95A}" type="parTrans" cxnId="{914C9375-B8D5-4491-B17A-B968EBE5EA6E}">
      <dgm:prSet/>
      <dgm:spPr/>
      <dgm:t>
        <a:bodyPr/>
        <a:lstStyle/>
        <a:p>
          <a:endParaRPr lang="en-US"/>
        </a:p>
      </dgm:t>
    </dgm:pt>
    <dgm:pt modelId="{B36A80C8-B204-4449-B227-B69408ADBAF5}" type="sibTrans" cxnId="{914C9375-B8D5-4491-B17A-B968EBE5EA6E}">
      <dgm:prSet/>
      <dgm:spPr/>
      <dgm:t>
        <a:bodyPr/>
        <a:lstStyle/>
        <a:p>
          <a:endParaRPr lang="en-US"/>
        </a:p>
      </dgm:t>
    </dgm:pt>
    <dgm:pt modelId="{DB861C4F-79DA-4678-A68B-1AFB5A5E13DB}">
      <dgm:prSet custT="1"/>
      <dgm:spPr>
        <a:xfrm>
          <a:off x="0" y="2489211"/>
          <a:ext cx="3868760" cy="789704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4000"/>
              </a:sysClr>
            </a:gs>
            <a:gs pos="49000">
              <a:sysClr val="window" lastClr="FFFFFF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ysClr>
            </a:gs>
            <a:gs pos="49100">
              <a:sysClr val="window" lastClr="FFFFFF">
                <a:hueOff val="0"/>
                <a:satOff val="0"/>
                <a:lumOff val="0"/>
                <a:alphaOff val="0"/>
                <a:shade val="55000"/>
                <a:satMod val="150000"/>
              </a:sysClr>
            </a:gs>
            <a:gs pos="92000">
              <a:sysClr val="window" lastClr="FFFFFF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ys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ysClr val="window" lastClr="FFFFFF"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US" sz="1600" b="1" i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SHËRBIM</a:t>
          </a:r>
          <a:r>
            <a:rPr lang="en-US" sz="1600" b="1" i="1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PSIKO SOCIAL /OFICER SIGURIE</a:t>
          </a:r>
          <a:endParaRPr lang="en-US" sz="1600" b="1" i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CFBE770-1BFB-4908-A565-70CEB6CF64CC}" type="parTrans" cxnId="{FF98DA70-D133-47B4-B559-2E1705B7658B}">
      <dgm:prSet/>
      <dgm:spPr/>
      <dgm:t>
        <a:bodyPr/>
        <a:lstStyle/>
        <a:p>
          <a:endParaRPr lang="en-US"/>
        </a:p>
      </dgm:t>
    </dgm:pt>
    <dgm:pt modelId="{73BD2F52-EE62-43FF-81E4-27EBC45C6588}" type="sibTrans" cxnId="{FF98DA70-D133-47B4-B559-2E1705B7658B}">
      <dgm:prSet/>
      <dgm:spPr/>
      <dgm:t>
        <a:bodyPr/>
        <a:lstStyle/>
        <a:p>
          <a:endParaRPr lang="en-US"/>
        </a:p>
      </dgm:t>
    </dgm:pt>
    <dgm:pt modelId="{4918D712-28BF-441C-B07C-04A96016A067}">
      <dgm:prSet custT="1"/>
      <dgm:spPr>
        <a:xfrm rot="5400000">
          <a:off x="6991776" y="-554834"/>
          <a:ext cx="631763" cy="6877796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28  </a:t>
          </a:r>
          <a:r>
            <a:rPr lang="en-US" sz="24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shërbim</a:t>
          </a:r>
          <a:r>
            <a:rPr lang="en-US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psiko</a:t>
          </a:r>
          <a:r>
            <a:rPr lang="en-US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-social</a:t>
          </a:r>
          <a:endParaRPr lang="en-US" sz="24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EB33C76F-55BE-4CE9-BFFD-D7A21AB77EA8}" type="parTrans" cxnId="{3D8D4B05-953D-4B35-9C3F-15FE7597EDA6}">
      <dgm:prSet/>
      <dgm:spPr/>
      <dgm:t>
        <a:bodyPr/>
        <a:lstStyle/>
        <a:p>
          <a:endParaRPr lang="en-US"/>
        </a:p>
      </dgm:t>
    </dgm:pt>
    <dgm:pt modelId="{3E3D3B21-647D-47BB-8689-1EF477967F59}" type="sibTrans" cxnId="{3D8D4B05-953D-4B35-9C3F-15FE7597EDA6}">
      <dgm:prSet/>
      <dgm:spPr/>
      <dgm:t>
        <a:bodyPr/>
        <a:lstStyle/>
        <a:p>
          <a:endParaRPr lang="en-US"/>
        </a:p>
      </dgm:t>
    </dgm:pt>
    <dgm:pt modelId="{BA11CABD-0D82-404E-9D40-D65D74D1A809}">
      <dgm:prSet custT="1"/>
      <dgm:spPr>
        <a:xfrm rot="5400000">
          <a:off x="6991776" y="-554834"/>
          <a:ext cx="631763" cy="6877796"/>
        </a:xfr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   </a:t>
          </a:r>
          <a:r>
            <a:rPr lang="en-US" sz="24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oficer</a:t>
          </a:r>
          <a:r>
            <a:rPr lang="en-US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sigurie</a:t>
          </a:r>
          <a:endParaRPr lang="en-US" sz="24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6DE9C8B3-1AAF-434A-B9A9-F0F6C508EE3C}" type="parTrans" cxnId="{FC47BE5E-60DF-438D-B7CB-081A8068DDB0}">
      <dgm:prSet/>
      <dgm:spPr/>
      <dgm:t>
        <a:bodyPr/>
        <a:lstStyle/>
        <a:p>
          <a:endParaRPr lang="en-US"/>
        </a:p>
      </dgm:t>
    </dgm:pt>
    <dgm:pt modelId="{F6F4EACD-07EF-419F-A705-A520FCC43A96}" type="sibTrans" cxnId="{FC47BE5E-60DF-438D-B7CB-081A8068DDB0}">
      <dgm:prSet/>
      <dgm:spPr/>
      <dgm:t>
        <a:bodyPr/>
        <a:lstStyle/>
        <a:p>
          <a:endParaRPr lang="en-US"/>
        </a:p>
      </dgm:t>
    </dgm:pt>
    <dgm:pt modelId="{27062958-EA5C-4393-81DF-A04DD8DDA2C5}" type="pres">
      <dgm:prSet presAssocID="{1F2F7261-AA57-45CE-89F9-60CCB6098BB0}" presName="Name0" presStyleCnt="0">
        <dgm:presLayoutVars>
          <dgm:dir/>
          <dgm:animLvl val="lvl"/>
          <dgm:resizeHandles val="exact"/>
        </dgm:presLayoutVars>
      </dgm:prSet>
      <dgm:spPr/>
    </dgm:pt>
    <dgm:pt modelId="{EE06991C-2B74-433D-AF72-7F83A5D0F451}" type="pres">
      <dgm:prSet presAssocID="{A74D4A6F-9D67-4E54-9097-FAF44D99E0B0}" presName="linNode" presStyleCnt="0"/>
      <dgm:spPr/>
    </dgm:pt>
    <dgm:pt modelId="{3AE183AC-EF6E-436E-8591-D51916FAE96F}" type="pres">
      <dgm:prSet presAssocID="{A74D4A6F-9D67-4E54-9097-FAF44D99E0B0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21FFEE60-A568-417C-AA84-1C2DB97512CB}" type="pres">
      <dgm:prSet presAssocID="{A74D4A6F-9D67-4E54-9097-FAF44D99E0B0}" presName="descendantText" presStyleLbl="alignAccFollowNode1" presStyleIdx="0" presStyleCnt="4">
        <dgm:presLayoutVars>
          <dgm:bulletEnabled val="1"/>
        </dgm:presLayoutVars>
      </dgm:prSet>
      <dgm:spPr/>
    </dgm:pt>
    <dgm:pt modelId="{2286AE82-A8A9-40C0-894F-F4C2BF6FEB9B}" type="pres">
      <dgm:prSet presAssocID="{EDDC5306-0294-4F0A-94F5-E04C9FFE1BA0}" presName="sp" presStyleCnt="0"/>
      <dgm:spPr/>
    </dgm:pt>
    <dgm:pt modelId="{7DED6F80-948D-4F0E-B31C-A20E11EED731}" type="pres">
      <dgm:prSet presAssocID="{AB531A82-F1AF-46DD-A727-7CD443DFCD20}" presName="linNode" presStyleCnt="0"/>
      <dgm:spPr/>
    </dgm:pt>
    <dgm:pt modelId="{66949D5B-DFD9-4A8E-B272-5855D6D1ED00}" type="pres">
      <dgm:prSet presAssocID="{AB531A82-F1AF-46DD-A727-7CD443DFCD20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A11649B8-0522-4620-822F-8EFA0FCB7AE2}" type="pres">
      <dgm:prSet presAssocID="{AB531A82-F1AF-46DD-A727-7CD443DFCD20}" presName="descendantText" presStyleLbl="alignAccFollowNode1" presStyleIdx="1" presStyleCnt="4">
        <dgm:presLayoutVars>
          <dgm:bulletEnabled val="1"/>
        </dgm:presLayoutVars>
      </dgm:prSet>
      <dgm:spPr/>
    </dgm:pt>
    <dgm:pt modelId="{F05071E9-5373-4F56-9C4D-80F66FA9319A}" type="pres">
      <dgm:prSet presAssocID="{FB345917-59E5-4E7F-901B-CCC0C6C8A234}" presName="sp" presStyleCnt="0"/>
      <dgm:spPr/>
    </dgm:pt>
    <dgm:pt modelId="{0F0FE217-892C-4765-BA55-803E38BCD3FD}" type="pres">
      <dgm:prSet presAssocID="{0F4124D0-CD9F-4F84-BFAC-4D5E5A29DDA4}" presName="linNode" presStyleCnt="0"/>
      <dgm:spPr/>
    </dgm:pt>
    <dgm:pt modelId="{96179503-D486-43B8-A921-CF8181EE669C}" type="pres">
      <dgm:prSet presAssocID="{0F4124D0-CD9F-4F84-BFAC-4D5E5A29DDA4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D6CA4724-1A25-48B4-B626-36C322991060}" type="pres">
      <dgm:prSet presAssocID="{0F4124D0-CD9F-4F84-BFAC-4D5E5A29DDA4}" presName="descendantText" presStyleLbl="alignAccFollowNode1" presStyleIdx="2" presStyleCnt="4">
        <dgm:presLayoutVars>
          <dgm:bulletEnabled val="1"/>
        </dgm:presLayoutVars>
      </dgm:prSet>
      <dgm:spPr/>
    </dgm:pt>
    <dgm:pt modelId="{31544096-F395-4EE6-B435-411FBDD44A11}" type="pres">
      <dgm:prSet presAssocID="{C098A6E6-2F0C-497D-93C5-652B7BCFB714}" presName="sp" presStyleCnt="0"/>
      <dgm:spPr/>
    </dgm:pt>
    <dgm:pt modelId="{41ADF765-D0BB-4526-91AE-AA09D0B0FFC7}" type="pres">
      <dgm:prSet presAssocID="{DB861C4F-79DA-4678-A68B-1AFB5A5E13DB}" presName="linNode" presStyleCnt="0"/>
      <dgm:spPr/>
    </dgm:pt>
    <dgm:pt modelId="{1D4E1321-CE9C-4DEC-9C76-2642DFE1968C}" type="pres">
      <dgm:prSet presAssocID="{DB861C4F-79DA-4678-A68B-1AFB5A5E13DB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F66A0A47-7329-460D-B5DF-DC1681FA68CF}" type="pres">
      <dgm:prSet presAssocID="{DB861C4F-79DA-4678-A68B-1AFB5A5E13DB}" presName="descendantText" presStyleLbl="alignAccFollowNode1" presStyleIdx="3" presStyleCnt="4">
        <dgm:presLayoutVars>
          <dgm:bulletEnabled val="1"/>
        </dgm:presLayoutVars>
      </dgm:prSet>
      <dgm:spPr>
        <a:prstGeom prst="round2SameRect">
          <a:avLst/>
        </a:prstGeom>
      </dgm:spPr>
    </dgm:pt>
  </dgm:ptLst>
  <dgm:cxnLst>
    <dgm:cxn modelId="{6A7BA101-C1A6-4235-83F4-0E337EFF97D1}" srcId="{0F4124D0-CD9F-4F84-BFAC-4D5E5A29DDA4}" destId="{2971B868-90E6-4811-959E-B75338809DFC}" srcOrd="0" destOrd="0" parTransId="{382262B1-A81D-4A0F-BF7D-5FFA3F6F6598}" sibTransId="{C51DC74F-6A27-4949-88CA-8025A4EB09AA}"/>
    <dgm:cxn modelId="{3D8D4B05-953D-4B35-9C3F-15FE7597EDA6}" srcId="{DB861C4F-79DA-4678-A68B-1AFB5A5E13DB}" destId="{4918D712-28BF-441C-B07C-04A96016A067}" srcOrd="0" destOrd="0" parTransId="{EB33C76F-55BE-4CE9-BFFD-D7A21AB77EA8}" sibTransId="{3E3D3B21-647D-47BB-8689-1EF477967F59}"/>
    <dgm:cxn modelId="{6F4F1220-D4A5-4E8D-926B-E3CD190AE982}" srcId="{1F2F7261-AA57-45CE-89F9-60CCB6098BB0}" destId="{A74D4A6F-9D67-4E54-9097-FAF44D99E0B0}" srcOrd="0" destOrd="0" parTransId="{B514796D-74DA-46B4-85D3-85B6042FA219}" sibTransId="{EDDC5306-0294-4F0A-94F5-E04C9FFE1BA0}"/>
    <dgm:cxn modelId="{38EF0823-4B25-4BE4-A724-55A00490D500}" type="presOf" srcId="{A74D4A6F-9D67-4E54-9097-FAF44D99E0B0}" destId="{3AE183AC-EF6E-436E-8591-D51916FAE96F}" srcOrd="0" destOrd="0" presId="urn:microsoft.com/office/officeart/2005/8/layout/vList5"/>
    <dgm:cxn modelId="{E827DC24-CF06-4C4A-BCEB-A75407BE23EE}" type="presOf" srcId="{D12F3DDA-D006-4FB9-BBA7-6DD1F7BC671E}" destId="{D6CA4724-1A25-48B4-B626-36C322991060}" srcOrd="0" destOrd="1" presId="urn:microsoft.com/office/officeart/2005/8/layout/vList5"/>
    <dgm:cxn modelId="{83D8EF5D-0442-4871-B0FC-B7F7984831C5}" srcId="{1F2F7261-AA57-45CE-89F9-60CCB6098BB0}" destId="{AB531A82-F1AF-46DD-A727-7CD443DFCD20}" srcOrd="1" destOrd="0" parTransId="{D5587D38-3A5D-4845-AB06-C99C5623F8B6}" sibTransId="{FB345917-59E5-4E7F-901B-CCC0C6C8A234}"/>
    <dgm:cxn modelId="{FC47BE5E-60DF-438D-B7CB-081A8068DDB0}" srcId="{DB861C4F-79DA-4678-A68B-1AFB5A5E13DB}" destId="{BA11CABD-0D82-404E-9D40-D65D74D1A809}" srcOrd="1" destOrd="0" parTransId="{6DE9C8B3-1AAF-434A-B9A9-F0F6C508EE3C}" sibTransId="{F6F4EACD-07EF-419F-A705-A520FCC43A96}"/>
    <dgm:cxn modelId="{FF98DA70-D133-47B4-B559-2E1705B7658B}" srcId="{1F2F7261-AA57-45CE-89F9-60CCB6098BB0}" destId="{DB861C4F-79DA-4678-A68B-1AFB5A5E13DB}" srcOrd="3" destOrd="0" parTransId="{9CFBE770-1BFB-4908-A565-70CEB6CF64CC}" sibTransId="{73BD2F52-EE62-43FF-81E4-27EBC45C6588}"/>
    <dgm:cxn modelId="{6033EA71-75D9-406F-8570-9239D31C6E12}" type="presOf" srcId="{1F2F7261-AA57-45CE-89F9-60CCB6098BB0}" destId="{27062958-EA5C-4393-81DF-A04DD8DDA2C5}" srcOrd="0" destOrd="0" presId="urn:microsoft.com/office/officeart/2005/8/layout/vList5"/>
    <dgm:cxn modelId="{7D295F75-7363-48DE-BF41-696623E13D17}" type="presOf" srcId="{DB861C4F-79DA-4678-A68B-1AFB5A5E13DB}" destId="{1D4E1321-CE9C-4DEC-9C76-2642DFE1968C}" srcOrd="0" destOrd="0" presId="urn:microsoft.com/office/officeart/2005/8/layout/vList5"/>
    <dgm:cxn modelId="{914C9375-B8D5-4491-B17A-B968EBE5EA6E}" srcId="{0F4124D0-CD9F-4F84-BFAC-4D5E5A29DDA4}" destId="{D12F3DDA-D006-4FB9-BBA7-6DD1F7BC671E}" srcOrd="1" destOrd="0" parTransId="{55B7D678-B4D4-48BB-A13F-1D30F239F95A}" sibTransId="{B36A80C8-B204-4449-B227-B69408ADBAF5}"/>
    <dgm:cxn modelId="{80CC3F56-23B1-4C2F-9345-1410C0DA8BA4}" type="presOf" srcId="{0F4124D0-CD9F-4F84-BFAC-4D5E5A29DDA4}" destId="{96179503-D486-43B8-A921-CF8181EE669C}" srcOrd="0" destOrd="0" presId="urn:microsoft.com/office/officeart/2005/8/layout/vList5"/>
    <dgm:cxn modelId="{03C6E37D-C131-458B-BFC7-CB66FC923506}" srcId="{AB531A82-F1AF-46DD-A727-7CD443DFCD20}" destId="{7D1A216B-8F0B-4522-810E-79D50F7881AE}" srcOrd="0" destOrd="0" parTransId="{80BF12D8-D9D2-4F38-9179-184D43F61311}" sibTransId="{5A6A9679-A1CB-4EC1-B6AC-73CCA7316C22}"/>
    <dgm:cxn modelId="{30991E81-F2AC-4774-93F0-FA8BAD2F9161}" type="presOf" srcId="{7D1A216B-8F0B-4522-810E-79D50F7881AE}" destId="{A11649B8-0522-4620-822F-8EFA0FCB7AE2}" srcOrd="0" destOrd="0" presId="urn:microsoft.com/office/officeart/2005/8/layout/vList5"/>
    <dgm:cxn modelId="{D3149B84-39C7-4C7F-B964-F0BB5D12EC43}" srcId="{A74D4A6F-9D67-4E54-9097-FAF44D99E0B0}" destId="{375DE681-11E2-4FEE-922B-7EF315F8DE67}" srcOrd="0" destOrd="0" parTransId="{9965D14A-4088-4972-A14C-7253BA2FE9B1}" sibTransId="{772F9CC6-5BA4-4CF5-9182-54E5083EF858}"/>
    <dgm:cxn modelId="{89E6CDBB-849E-401D-967F-39D49B8221F5}" type="presOf" srcId="{AB531A82-F1AF-46DD-A727-7CD443DFCD20}" destId="{66949D5B-DFD9-4A8E-B272-5855D6D1ED00}" srcOrd="0" destOrd="0" presId="urn:microsoft.com/office/officeart/2005/8/layout/vList5"/>
    <dgm:cxn modelId="{998405BC-8FEF-4D95-98A0-8E3F38BD78B6}" srcId="{1F2F7261-AA57-45CE-89F9-60CCB6098BB0}" destId="{0F4124D0-CD9F-4F84-BFAC-4D5E5A29DDA4}" srcOrd="2" destOrd="0" parTransId="{4390B056-E158-4716-8C73-26BF1A7E3B57}" sibTransId="{C098A6E6-2F0C-497D-93C5-652B7BCFB714}"/>
    <dgm:cxn modelId="{16E5FCC4-C8B0-43BD-9927-93DF7C0ABA7D}" type="presOf" srcId="{2971B868-90E6-4811-959E-B75338809DFC}" destId="{D6CA4724-1A25-48B4-B626-36C322991060}" srcOrd="0" destOrd="0" presId="urn:microsoft.com/office/officeart/2005/8/layout/vList5"/>
    <dgm:cxn modelId="{9D5028D2-1D77-40FC-916F-CBC158E44F0A}" type="presOf" srcId="{375DE681-11E2-4FEE-922B-7EF315F8DE67}" destId="{21FFEE60-A568-417C-AA84-1C2DB97512CB}" srcOrd="0" destOrd="0" presId="urn:microsoft.com/office/officeart/2005/8/layout/vList5"/>
    <dgm:cxn modelId="{D0592AE0-E5F7-46B5-863D-E8F6A93620A1}" type="presOf" srcId="{BA11CABD-0D82-404E-9D40-D65D74D1A809}" destId="{F66A0A47-7329-460D-B5DF-DC1681FA68CF}" srcOrd="0" destOrd="1" presId="urn:microsoft.com/office/officeart/2005/8/layout/vList5"/>
    <dgm:cxn modelId="{86A78AFE-0882-4D00-8064-1769AF2E66FB}" type="presOf" srcId="{4918D712-28BF-441C-B07C-04A96016A067}" destId="{F66A0A47-7329-460D-B5DF-DC1681FA68CF}" srcOrd="0" destOrd="0" presId="urn:microsoft.com/office/officeart/2005/8/layout/vList5"/>
    <dgm:cxn modelId="{42988A86-395C-45B5-8FB0-24DCDDFF7C7E}" type="presParOf" srcId="{27062958-EA5C-4393-81DF-A04DD8DDA2C5}" destId="{EE06991C-2B74-433D-AF72-7F83A5D0F451}" srcOrd="0" destOrd="0" presId="urn:microsoft.com/office/officeart/2005/8/layout/vList5"/>
    <dgm:cxn modelId="{0A417B7D-7191-4FA1-AE52-2E80AC0AFD0D}" type="presParOf" srcId="{EE06991C-2B74-433D-AF72-7F83A5D0F451}" destId="{3AE183AC-EF6E-436E-8591-D51916FAE96F}" srcOrd="0" destOrd="0" presId="urn:microsoft.com/office/officeart/2005/8/layout/vList5"/>
    <dgm:cxn modelId="{F4157B97-75BB-4259-85F9-25416C36A87B}" type="presParOf" srcId="{EE06991C-2B74-433D-AF72-7F83A5D0F451}" destId="{21FFEE60-A568-417C-AA84-1C2DB97512CB}" srcOrd="1" destOrd="0" presId="urn:microsoft.com/office/officeart/2005/8/layout/vList5"/>
    <dgm:cxn modelId="{C901530F-93D5-4809-975D-DAE63A7B2A9A}" type="presParOf" srcId="{27062958-EA5C-4393-81DF-A04DD8DDA2C5}" destId="{2286AE82-A8A9-40C0-894F-F4C2BF6FEB9B}" srcOrd="1" destOrd="0" presId="urn:microsoft.com/office/officeart/2005/8/layout/vList5"/>
    <dgm:cxn modelId="{A4901C21-57F2-4107-8470-F58A2FDEDD9D}" type="presParOf" srcId="{27062958-EA5C-4393-81DF-A04DD8DDA2C5}" destId="{7DED6F80-948D-4F0E-B31C-A20E11EED731}" srcOrd="2" destOrd="0" presId="urn:microsoft.com/office/officeart/2005/8/layout/vList5"/>
    <dgm:cxn modelId="{634719BC-EB43-4D08-AE6F-97A5B1FFBA25}" type="presParOf" srcId="{7DED6F80-948D-4F0E-B31C-A20E11EED731}" destId="{66949D5B-DFD9-4A8E-B272-5855D6D1ED00}" srcOrd="0" destOrd="0" presId="urn:microsoft.com/office/officeart/2005/8/layout/vList5"/>
    <dgm:cxn modelId="{0787F138-49C7-46DD-BEBA-00F8DBD125E0}" type="presParOf" srcId="{7DED6F80-948D-4F0E-B31C-A20E11EED731}" destId="{A11649B8-0522-4620-822F-8EFA0FCB7AE2}" srcOrd="1" destOrd="0" presId="urn:microsoft.com/office/officeart/2005/8/layout/vList5"/>
    <dgm:cxn modelId="{78513977-D987-45C1-B7F7-27BE362949B3}" type="presParOf" srcId="{27062958-EA5C-4393-81DF-A04DD8DDA2C5}" destId="{F05071E9-5373-4F56-9C4D-80F66FA9319A}" srcOrd="3" destOrd="0" presId="urn:microsoft.com/office/officeart/2005/8/layout/vList5"/>
    <dgm:cxn modelId="{A280897D-D308-477A-8CFA-60491546116D}" type="presParOf" srcId="{27062958-EA5C-4393-81DF-A04DD8DDA2C5}" destId="{0F0FE217-892C-4765-BA55-803E38BCD3FD}" srcOrd="4" destOrd="0" presId="urn:microsoft.com/office/officeart/2005/8/layout/vList5"/>
    <dgm:cxn modelId="{681BB08A-AEF5-42C0-B8C4-1202D5EDC3A8}" type="presParOf" srcId="{0F0FE217-892C-4765-BA55-803E38BCD3FD}" destId="{96179503-D486-43B8-A921-CF8181EE669C}" srcOrd="0" destOrd="0" presId="urn:microsoft.com/office/officeart/2005/8/layout/vList5"/>
    <dgm:cxn modelId="{BAA35877-0F0F-4AFF-8B02-7E019245849B}" type="presParOf" srcId="{0F0FE217-892C-4765-BA55-803E38BCD3FD}" destId="{D6CA4724-1A25-48B4-B626-36C322991060}" srcOrd="1" destOrd="0" presId="urn:microsoft.com/office/officeart/2005/8/layout/vList5"/>
    <dgm:cxn modelId="{EB28FF39-5D6E-4C43-8AC0-788CBED76C33}" type="presParOf" srcId="{27062958-EA5C-4393-81DF-A04DD8DDA2C5}" destId="{31544096-F395-4EE6-B435-411FBDD44A11}" srcOrd="5" destOrd="0" presId="urn:microsoft.com/office/officeart/2005/8/layout/vList5"/>
    <dgm:cxn modelId="{6A26E2E5-0CCE-4E0D-94CD-EC8B96C978BD}" type="presParOf" srcId="{27062958-EA5C-4393-81DF-A04DD8DDA2C5}" destId="{41ADF765-D0BB-4526-91AE-AA09D0B0FFC7}" srcOrd="6" destOrd="0" presId="urn:microsoft.com/office/officeart/2005/8/layout/vList5"/>
    <dgm:cxn modelId="{B3FE3F44-8CAC-480F-B38E-B19D59CF9247}" type="presParOf" srcId="{41ADF765-D0BB-4526-91AE-AA09D0B0FFC7}" destId="{1D4E1321-CE9C-4DEC-9C76-2642DFE1968C}" srcOrd="0" destOrd="0" presId="urn:microsoft.com/office/officeart/2005/8/layout/vList5"/>
    <dgm:cxn modelId="{19E6A7C2-A933-4CBA-995A-763B2DEFD17A}" type="presParOf" srcId="{41ADF765-D0BB-4526-91AE-AA09D0B0FFC7}" destId="{F66A0A47-7329-460D-B5DF-DC1681FA68C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8EB27-FC09-421F-94B8-AC1283BD1F65}">
      <dsp:nvSpPr>
        <dsp:cNvPr id="0" name=""/>
        <dsp:cNvSpPr/>
      </dsp:nvSpPr>
      <dsp:spPr>
        <a:xfrm>
          <a:off x="5770871" y="3208233"/>
          <a:ext cx="91440" cy="5975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7524"/>
              </a:lnTo>
            </a:path>
          </a:pathLst>
        </a:custGeom>
        <a:noFill/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86E78AA-1606-457A-A35C-2141C487D9B9}">
      <dsp:nvSpPr>
        <dsp:cNvPr id="0" name=""/>
        <dsp:cNvSpPr/>
      </dsp:nvSpPr>
      <dsp:spPr>
        <a:xfrm>
          <a:off x="4561047" y="1306084"/>
          <a:ext cx="1255543" cy="597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7195"/>
              </a:lnTo>
              <a:lnTo>
                <a:pt x="1255543" y="407195"/>
              </a:lnTo>
              <a:lnTo>
                <a:pt x="1255543" y="597524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B524EB6-5260-4D5D-84E9-8C7B89D96E98}">
      <dsp:nvSpPr>
        <dsp:cNvPr id="0" name=""/>
        <dsp:cNvSpPr/>
      </dsp:nvSpPr>
      <dsp:spPr>
        <a:xfrm>
          <a:off x="3259784" y="3208233"/>
          <a:ext cx="91440" cy="5975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7524"/>
              </a:lnTo>
            </a:path>
          </a:pathLst>
        </a:custGeom>
        <a:noFill/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6E7E88E-8498-42AE-B8AC-76EE695EE182}">
      <dsp:nvSpPr>
        <dsp:cNvPr id="0" name=""/>
        <dsp:cNvSpPr/>
      </dsp:nvSpPr>
      <dsp:spPr>
        <a:xfrm>
          <a:off x="3305504" y="1306084"/>
          <a:ext cx="1255543" cy="597524"/>
        </a:xfrm>
        <a:custGeom>
          <a:avLst/>
          <a:gdLst/>
          <a:ahLst/>
          <a:cxnLst/>
          <a:rect l="0" t="0" r="0" b="0"/>
          <a:pathLst>
            <a:path>
              <a:moveTo>
                <a:pt x="1255543" y="0"/>
              </a:moveTo>
              <a:lnTo>
                <a:pt x="1255543" y="407195"/>
              </a:lnTo>
              <a:lnTo>
                <a:pt x="0" y="407195"/>
              </a:lnTo>
              <a:lnTo>
                <a:pt x="0" y="597524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80310E9-4F3D-476C-9CC1-40C37DB60ADE}">
      <dsp:nvSpPr>
        <dsp:cNvPr id="0" name=""/>
        <dsp:cNvSpPr/>
      </dsp:nvSpPr>
      <dsp:spPr>
        <a:xfrm>
          <a:off x="3533784" y="1460"/>
          <a:ext cx="2054525" cy="13046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8F4EDD-D0B7-41F9-9791-773604598985}">
      <dsp:nvSpPr>
        <dsp:cNvPr id="0" name=""/>
        <dsp:cNvSpPr/>
      </dsp:nvSpPr>
      <dsp:spPr>
        <a:xfrm>
          <a:off x="3762065" y="218327"/>
          <a:ext cx="2054525" cy="130462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DREJTOR</a:t>
          </a:r>
        </a:p>
      </dsp:txBody>
      <dsp:txXfrm>
        <a:off x="3800276" y="256538"/>
        <a:ext cx="1978103" cy="1228201"/>
      </dsp:txXfrm>
    </dsp:sp>
    <dsp:sp modelId="{19506305-4FDF-4B18-B97A-6F08ACFA89D4}">
      <dsp:nvSpPr>
        <dsp:cNvPr id="0" name=""/>
        <dsp:cNvSpPr/>
      </dsp:nvSpPr>
      <dsp:spPr>
        <a:xfrm>
          <a:off x="2278241" y="1903609"/>
          <a:ext cx="2054525" cy="13046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AD4D4B-39C5-48BF-A7BA-1D84B2B395F0}">
      <dsp:nvSpPr>
        <dsp:cNvPr id="0" name=""/>
        <dsp:cNvSpPr/>
      </dsp:nvSpPr>
      <dsp:spPr>
        <a:xfrm>
          <a:off x="2506521" y="2120475"/>
          <a:ext cx="2054525" cy="130462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SEKTORI I BURIMEVE NJERËZORE DHE SHËRBIMEVE</a:t>
          </a:r>
        </a:p>
      </dsp:txBody>
      <dsp:txXfrm>
        <a:off x="2544732" y="2158686"/>
        <a:ext cx="1978103" cy="1228201"/>
      </dsp:txXfrm>
    </dsp:sp>
    <dsp:sp modelId="{6C0FEF51-BD7D-4FF7-B3F9-8910AFAA9F13}">
      <dsp:nvSpPr>
        <dsp:cNvPr id="0" name=""/>
        <dsp:cNvSpPr/>
      </dsp:nvSpPr>
      <dsp:spPr>
        <a:xfrm>
          <a:off x="2278241" y="3805757"/>
          <a:ext cx="2054525" cy="13046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F57793-0DB6-4A85-B59E-0BC9196BB4E0}">
      <dsp:nvSpPr>
        <dsp:cNvPr id="0" name=""/>
        <dsp:cNvSpPr/>
      </dsp:nvSpPr>
      <dsp:spPr>
        <a:xfrm>
          <a:off x="2506521" y="4022624"/>
          <a:ext cx="2054525" cy="130462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PËRGJEGJËS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SPECIALIST FINANCE 2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JURIST</a:t>
          </a:r>
        </a:p>
      </dsp:txBody>
      <dsp:txXfrm>
        <a:off x="2544732" y="4060835"/>
        <a:ext cx="1978103" cy="1228201"/>
      </dsp:txXfrm>
    </dsp:sp>
    <dsp:sp modelId="{A0049380-0783-4E44-AD94-2345C1F306DD}">
      <dsp:nvSpPr>
        <dsp:cNvPr id="0" name=""/>
        <dsp:cNvSpPr/>
      </dsp:nvSpPr>
      <dsp:spPr>
        <a:xfrm>
          <a:off x="4789328" y="1903609"/>
          <a:ext cx="2054525" cy="13046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123F7B-0FAE-4317-BE90-12DFCAC69D43}">
      <dsp:nvSpPr>
        <dsp:cNvPr id="0" name=""/>
        <dsp:cNvSpPr/>
      </dsp:nvSpPr>
      <dsp:spPr>
        <a:xfrm>
          <a:off x="5017608" y="2120475"/>
          <a:ext cx="2054525" cy="130462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SEKTORI I MONITORIMIT TË KURRIKULËS DHE ZHVILLIT PROFESIONAL</a:t>
          </a:r>
        </a:p>
      </dsp:txBody>
      <dsp:txXfrm>
        <a:off x="5055819" y="2158686"/>
        <a:ext cx="1978103" cy="1228201"/>
      </dsp:txXfrm>
    </dsp:sp>
    <dsp:sp modelId="{F91D0ACA-EAAF-4985-9A72-4C4FCA657C0B}">
      <dsp:nvSpPr>
        <dsp:cNvPr id="0" name=""/>
        <dsp:cNvSpPr/>
      </dsp:nvSpPr>
      <dsp:spPr>
        <a:xfrm>
          <a:off x="4789328" y="3805757"/>
          <a:ext cx="2054525" cy="13046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2C850C-3B00-4746-919D-9CD74C95A49A}">
      <dsp:nvSpPr>
        <dsp:cNvPr id="0" name=""/>
        <dsp:cNvSpPr/>
      </dsp:nvSpPr>
      <dsp:spPr>
        <a:xfrm>
          <a:off x="5017608" y="4022624"/>
          <a:ext cx="2054525" cy="130462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PËRGJEGJËS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SPECIALIST KURRIKULE 8</a:t>
          </a:r>
        </a:p>
      </dsp:txBody>
      <dsp:txXfrm>
        <a:off x="5055819" y="4060835"/>
        <a:ext cx="1978103" cy="12282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EE955-7C43-40C7-A0F3-284DD4C941D0}">
      <dsp:nvSpPr>
        <dsp:cNvPr id="0" name=""/>
        <dsp:cNvSpPr/>
      </dsp:nvSpPr>
      <dsp:spPr>
        <a:xfrm>
          <a:off x="1314180" y="0"/>
          <a:ext cx="5184679" cy="5185833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8591850-9B53-49A3-A43D-9A43D7CE1261}">
      <dsp:nvSpPr>
        <dsp:cNvPr id="0" name=""/>
        <dsp:cNvSpPr/>
      </dsp:nvSpPr>
      <dsp:spPr>
        <a:xfrm>
          <a:off x="6499689" y="1545896"/>
          <a:ext cx="3111305" cy="2074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/>
            <a:t>Zbaton</a:t>
          </a:r>
          <a:r>
            <a:rPr lang="en-US" sz="2800" kern="1200" dirty="0"/>
            <a:t> </a:t>
          </a:r>
          <a:r>
            <a:rPr lang="en-US" sz="2800" kern="1200" dirty="0" err="1"/>
            <a:t>aktet</a:t>
          </a:r>
          <a:r>
            <a:rPr lang="en-US" sz="2800" kern="1200" dirty="0"/>
            <a:t> </a:t>
          </a:r>
          <a:r>
            <a:rPr lang="en-US" sz="2800" kern="1200" dirty="0" err="1"/>
            <a:t>ligjore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/>
            <a:t>Monitoron</a:t>
          </a:r>
          <a:r>
            <a:rPr lang="en-US" sz="2800" kern="1200" dirty="0"/>
            <a:t> </a:t>
          </a:r>
          <a:r>
            <a:rPr lang="en-US" sz="2800" kern="1200" dirty="0" err="1"/>
            <a:t>zbatimin</a:t>
          </a:r>
          <a:r>
            <a:rPr lang="en-US" sz="2800" kern="1200" dirty="0"/>
            <a:t> e </a:t>
          </a:r>
          <a:r>
            <a:rPr lang="en-US" sz="2800" kern="1200" dirty="0" err="1"/>
            <a:t>kurrikulës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/>
            <a:t>Mbikëqyr</a:t>
          </a:r>
          <a:r>
            <a:rPr lang="en-US" sz="2800" kern="1200" dirty="0"/>
            <a:t> </a:t>
          </a:r>
          <a:r>
            <a:rPr lang="en-US" sz="2800" kern="1200" dirty="0" err="1"/>
            <a:t>veprimtarinë</a:t>
          </a:r>
          <a:r>
            <a:rPr lang="en-US" sz="2800" kern="1200" dirty="0"/>
            <a:t> e IA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/>
            <a:t>Vlerëson</a:t>
          </a:r>
          <a:r>
            <a:rPr lang="en-US" sz="2800" kern="1200" dirty="0"/>
            <a:t> </a:t>
          </a:r>
          <a:r>
            <a:rPr lang="en-US" sz="2800" kern="1200" dirty="0" err="1"/>
            <a:t>nevojat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/>
            <a:t>Bashkëvepron</a:t>
          </a:r>
          <a:r>
            <a:rPr lang="en-US" sz="2800" kern="1200" dirty="0"/>
            <a:t> me </a:t>
          </a:r>
          <a:r>
            <a:rPr lang="en-US" sz="2800" kern="1200" dirty="0" err="1"/>
            <a:t>njësinë</a:t>
          </a:r>
          <a:r>
            <a:rPr lang="en-US" sz="2800" kern="1200" dirty="0"/>
            <a:t> </a:t>
          </a:r>
          <a:r>
            <a:rPr lang="en-US" sz="2800" kern="1200" dirty="0" err="1"/>
            <a:t>vetëqeverisjes</a:t>
          </a:r>
          <a:r>
            <a:rPr lang="en-US" sz="2800" kern="1200" dirty="0"/>
            <a:t> </a:t>
          </a:r>
          <a:r>
            <a:rPr lang="en-US" sz="2800" kern="1200" dirty="0" err="1"/>
            <a:t>vendore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/>
            <a:t>Grumbullon</a:t>
          </a:r>
          <a:r>
            <a:rPr lang="en-US" sz="2800" kern="1200" dirty="0"/>
            <a:t> </a:t>
          </a:r>
          <a:r>
            <a:rPr lang="en-US" sz="2800" kern="1200" dirty="0" err="1"/>
            <a:t>të</a:t>
          </a:r>
          <a:r>
            <a:rPr lang="en-US" sz="2800" kern="1200" dirty="0"/>
            <a:t> </a:t>
          </a:r>
          <a:r>
            <a:rPr lang="en-US" sz="2800" kern="1200" dirty="0" err="1"/>
            <a:t>dhëna</a:t>
          </a:r>
          <a:r>
            <a:rPr lang="en-US" sz="2800" kern="1200" dirty="0"/>
            <a:t> </a:t>
          </a:r>
          <a:r>
            <a:rPr lang="en-US" sz="2800" kern="1200" dirty="0" err="1"/>
            <a:t>statistikore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/>
            <a:t>Ofron</a:t>
          </a:r>
          <a:r>
            <a:rPr lang="en-US" sz="2800" kern="1200" dirty="0"/>
            <a:t> </a:t>
          </a:r>
          <a:r>
            <a:rPr lang="en-US" sz="2800" kern="1200" dirty="0" err="1"/>
            <a:t>shërbim</a:t>
          </a:r>
          <a:r>
            <a:rPr lang="en-US" sz="2800" kern="1200" dirty="0"/>
            <a:t> </a:t>
          </a:r>
          <a:r>
            <a:rPr lang="en-US" sz="2800" kern="1200" dirty="0" err="1"/>
            <a:t>ndaj</a:t>
          </a:r>
          <a:r>
            <a:rPr lang="en-US" sz="2800" kern="1200" dirty="0"/>
            <a:t> </a:t>
          </a:r>
          <a:r>
            <a:rPr lang="en-US" sz="2800" kern="1200" dirty="0" err="1"/>
            <a:t>qytetarëve</a:t>
          </a:r>
          <a:endParaRPr lang="en-US" sz="2800" kern="1200" dirty="0"/>
        </a:p>
      </dsp:txBody>
      <dsp:txXfrm>
        <a:off x="6499689" y="1545896"/>
        <a:ext cx="3111305" cy="2074851"/>
      </dsp:txXfrm>
    </dsp:sp>
    <dsp:sp modelId="{6386D82E-F7DF-44A2-B198-DB9DA0168106}">
      <dsp:nvSpPr>
        <dsp:cNvPr id="0" name=""/>
        <dsp:cNvSpPr/>
      </dsp:nvSpPr>
      <dsp:spPr>
        <a:xfrm>
          <a:off x="2459140" y="1877271"/>
          <a:ext cx="2893099" cy="1446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 err="1"/>
            <a:t>Detyrat</a:t>
          </a:r>
          <a:r>
            <a:rPr lang="en-US" sz="5300" kern="1200" dirty="0"/>
            <a:t> ZVAP</a:t>
          </a:r>
        </a:p>
      </dsp:txBody>
      <dsp:txXfrm>
        <a:off x="2459140" y="1877271"/>
        <a:ext cx="2893099" cy="14463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54FAE-2738-41C7-86FB-475E4D424D18}">
      <dsp:nvSpPr>
        <dsp:cNvPr id="0" name=""/>
        <dsp:cNvSpPr/>
      </dsp:nvSpPr>
      <dsp:spPr>
        <a:xfrm>
          <a:off x="948266" y="0"/>
          <a:ext cx="5418667" cy="5418667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242D041-9515-43F6-ABB2-52FFF013D63D}">
      <dsp:nvSpPr>
        <dsp:cNvPr id="0" name=""/>
        <dsp:cNvSpPr/>
      </dsp:nvSpPr>
      <dsp:spPr>
        <a:xfrm>
          <a:off x="3657599" y="544777"/>
          <a:ext cx="3522133" cy="1282700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49 </a:t>
          </a:r>
          <a:r>
            <a:rPr lang="en-US" sz="2000" kern="1200" dirty="0" err="1"/>
            <a:t>shkolla</a:t>
          </a:r>
          <a:r>
            <a:rPr lang="en-US" sz="2000" kern="1200" dirty="0"/>
            <a:t> </a:t>
          </a:r>
          <a:r>
            <a:rPr lang="en-US" sz="2000" kern="1200" dirty="0" err="1"/>
            <a:t>publike</a:t>
          </a: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7 </a:t>
          </a:r>
          <a:r>
            <a:rPr lang="en-US" sz="2000" kern="1200" dirty="0" err="1"/>
            <a:t>shkolla</a:t>
          </a:r>
          <a:r>
            <a:rPr lang="en-US" sz="2000" kern="1200" dirty="0"/>
            <a:t> </a:t>
          </a:r>
          <a:r>
            <a:rPr lang="en-US" sz="2000" kern="1200" dirty="0" err="1"/>
            <a:t>jopublike</a:t>
          </a:r>
          <a:endParaRPr lang="en-US" sz="2000" kern="1200" dirty="0"/>
        </a:p>
      </dsp:txBody>
      <dsp:txXfrm>
        <a:off x="3720215" y="607393"/>
        <a:ext cx="3396901" cy="1157468"/>
      </dsp:txXfrm>
    </dsp:sp>
    <dsp:sp modelId="{E3ED64A6-C360-426B-94D1-0521B9CECB43}">
      <dsp:nvSpPr>
        <dsp:cNvPr id="0" name=""/>
        <dsp:cNvSpPr/>
      </dsp:nvSpPr>
      <dsp:spPr>
        <a:xfrm>
          <a:off x="3657599" y="1987814"/>
          <a:ext cx="3522133" cy="1282700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38 </a:t>
          </a:r>
          <a:r>
            <a:rPr lang="en-US" sz="2000" kern="1200" dirty="0" err="1"/>
            <a:t>shkolla</a:t>
          </a:r>
          <a:r>
            <a:rPr lang="en-US" sz="2000" kern="1200" dirty="0"/>
            <a:t> 9-vjeçare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16 </a:t>
          </a:r>
          <a:r>
            <a:rPr lang="en-US" sz="2000" kern="1200" dirty="0" err="1"/>
            <a:t>shkolla</a:t>
          </a:r>
          <a:r>
            <a:rPr lang="en-US" sz="2000" kern="1200" dirty="0"/>
            <a:t> </a:t>
          </a:r>
          <a:r>
            <a:rPr lang="en-US" sz="2000" kern="1200" dirty="0" err="1"/>
            <a:t>vartëse</a:t>
          </a:r>
          <a:endParaRPr lang="en-US" sz="2000" kern="1200" dirty="0"/>
        </a:p>
      </dsp:txBody>
      <dsp:txXfrm>
        <a:off x="3720215" y="2050430"/>
        <a:ext cx="3396901" cy="1157468"/>
      </dsp:txXfrm>
    </dsp:sp>
    <dsp:sp modelId="{D34D95B5-8655-46DE-A45A-691BAEFD4896}">
      <dsp:nvSpPr>
        <dsp:cNvPr id="0" name=""/>
        <dsp:cNvSpPr/>
      </dsp:nvSpPr>
      <dsp:spPr>
        <a:xfrm>
          <a:off x="3657599" y="3430852"/>
          <a:ext cx="3522133" cy="1282700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5 </a:t>
          </a:r>
          <a:r>
            <a:rPr lang="en-US" sz="2000" kern="1200" dirty="0" err="1"/>
            <a:t>shkolla</a:t>
          </a:r>
          <a:r>
            <a:rPr lang="en-US" sz="2000" kern="1200" dirty="0"/>
            <a:t> </a:t>
          </a:r>
          <a:r>
            <a:rPr lang="en-US" sz="2000" kern="1200" dirty="0" err="1"/>
            <a:t>te</a:t>
          </a:r>
          <a:r>
            <a:rPr lang="en-US" sz="2000" kern="1200" dirty="0"/>
            <a:t> </a:t>
          </a:r>
          <a:r>
            <a:rPr lang="en-US" sz="2000" kern="1200" dirty="0" err="1"/>
            <a:t>bashkuara</a:t>
          </a: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6 </a:t>
          </a:r>
          <a:r>
            <a:rPr lang="en-US" sz="2000" kern="1200" dirty="0" err="1"/>
            <a:t>shkolla</a:t>
          </a:r>
          <a:r>
            <a:rPr lang="en-US" sz="2000" kern="1200" dirty="0"/>
            <a:t> </a:t>
          </a:r>
          <a:r>
            <a:rPr lang="en-US" sz="2000" kern="1200" dirty="0" err="1"/>
            <a:t>të</a:t>
          </a:r>
          <a:r>
            <a:rPr lang="en-US" sz="2000" kern="1200" dirty="0"/>
            <a:t> </a:t>
          </a:r>
          <a:r>
            <a:rPr lang="en-US" sz="2000" kern="1200" dirty="0" err="1"/>
            <a:t>mesme</a:t>
          </a: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 </a:t>
          </a:r>
          <a:r>
            <a:rPr lang="en-US" sz="2000" kern="1200" dirty="0" err="1"/>
            <a:t>shkolla</a:t>
          </a:r>
          <a:r>
            <a:rPr lang="en-US" sz="2000" kern="1200" dirty="0"/>
            <a:t> </a:t>
          </a:r>
          <a:r>
            <a:rPr lang="en-US" sz="2000" kern="1200" dirty="0" err="1"/>
            <a:t>profesionale</a:t>
          </a:r>
          <a:endParaRPr lang="en-US" sz="2000" kern="1200" dirty="0"/>
        </a:p>
      </dsp:txBody>
      <dsp:txXfrm>
        <a:off x="3720215" y="3493468"/>
        <a:ext cx="3396901" cy="11574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FEE60-A568-417C-AA84-1C2DB97512CB}">
      <dsp:nvSpPr>
        <dsp:cNvPr id="0" name=""/>
        <dsp:cNvSpPr/>
      </dsp:nvSpPr>
      <dsp:spPr>
        <a:xfrm rot="5400000">
          <a:off x="6542590" y="-2820852"/>
          <a:ext cx="657687" cy="6467232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872 </a:t>
          </a:r>
          <a:r>
            <a:rPr lang="sq-AL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mësues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 rot="-5400000">
        <a:off x="3637818" y="116026"/>
        <a:ext cx="6435126" cy="593475"/>
      </dsp:txXfrm>
    </dsp:sp>
    <dsp:sp modelId="{3AE183AC-EF6E-436E-8591-D51916FAE96F}">
      <dsp:nvSpPr>
        <dsp:cNvPr id="0" name=""/>
        <dsp:cNvSpPr/>
      </dsp:nvSpPr>
      <dsp:spPr>
        <a:xfrm>
          <a:off x="0" y="1709"/>
          <a:ext cx="3637818" cy="822109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4000"/>
              </a:sysClr>
            </a:gs>
            <a:gs pos="49000">
              <a:sysClr val="window" lastClr="FFFFFF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ysClr>
            </a:gs>
            <a:gs pos="49100">
              <a:sysClr val="window" lastClr="FFFFFF">
                <a:hueOff val="0"/>
                <a:satOff val="0"/>
                <a:lumOff val="0"/>
                <a:alphaOff val="0"/>
                <a:shade val="55000"/>
                <a:satMod val="150000"/>
              </a:sysClr>
            </a:gs>
            <a:gs pos="92000">
              <a:sysClr val="window" lastClr="FFFFFF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ys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ysClr val="window" lastClr="FFFFFF"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i="1" kern="1200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ARSIMI BAZË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>
        <a:off x="40132" y="41841"/>
        <a:ext cx="3557554" cy="741845"/>
      </dsp:txXfrm>
    </dsp:sp>
    <dsp:sp modelId="{A11649B8-0522-4620-822F-8EFA0FCB7AE2}">
      <dsp:nvSpPr>
        <dsp:cNvPr id="0" name=""/>
        <dsp:cNvSpPr/>
      </dsp:nvSpPr>
      <dsp:spPr>
        <a:xfrm rot="5400000">
          <a:off x="6542590" y="-1957637"/>
          <a:ext cx="657687" cy="6467232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176 m</a:t>
          </a:r>
          <a:r>
            <a:rPr lang="sq-AL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ë</a:t>
          </a:r>
          <a:r>
            <a:rPr lang="en-US" sz="2400" b="1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sues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 rot="-5400000">
        <a:off x="3637818" y="979241"/>
        <a:ext cx="6435126" cy="593475"/>
      </dsp:txXfrm>
    </dsp:sp>
    <dsp:sp modelId="{66949D5B-DFD9-4A8E-B272-5855D6D1ED00}">
      <dsp:nvSpPr>
        <dsp:cNvPr id="0" name=""/>
        <dsp:cNvSpPr/>
      </dsp:nvSpPr>
      <dsp:spPr>
        <a:xfrm>
          <a:off x="0" y="864923"/>
          <a:ext cx="3637818" cy="822109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4000"/>
              </a:sysClr>
            </a:gs>
            <a:gs pos="49000">
              <a:sysClr val="window" lastClr="FFFFFF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ysClr>
            </a:gs>
            <a:gs pos="49100">
              <a:sysClr val="window" lastClr="FFFFFF">
                <a:hueOff val="0"/>
                <a:satOff val="0"/>
                <a:lumOff val="0"/>
                <a:alphaOff val="0"/>
                <a:shade val="55000"/>
                <a:satMod val="150000"/>
              </a:sysClr>
            </a:gs>
            <a:gs pos="92000">
              <a:sysClr val="window" lastClr="FFFFFF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ys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ysClr val="window" lastClr="FFFFFF"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i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ARSIMI I MESËM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>
        <a:off x="40132" y="905055"/>
        <a:ext cx="3557554" cy="741845"/>
      </dsp:txXfrm>
    </dsp:sp>
    <dsp:sp modelId="{D6CA4724-1A25-48B4-B626-36C322991060}">
      <dsp:nvSpPr>
        <dsp:cNvPr id="0" name=""/>
        <dsp:cNvSpPr/>
      </dsp:nvSpPr>
      <dsp:spPr>
        <a:xfrm rot="5400000">
          <a:off x="6542590" y="-1094422"/>
          <a:ext cx="657687" cy="6467232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49  </a:t>
          </a:r>
          <a:r>
            <a:rPr lang="en-US" sz="2400" b="1" kern="1200" baseline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drejtor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20  </a:t>
          </a:r>
          <a:r>
            <a:rPr lang="en-US" sz="2400" b="1" kern="1200" baseline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zv</a:t>
          </a:r>
          <a:r>
            <a:rPr lang="en-US" sz="2400" b="1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/</a:t>
          </a:r>
          <a:r>
            <a:rPr lang="en-US" sz="2400" b="1" kern="1200" baseline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drejtorë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 rot="-5400000">
        <a:off x="3637818" y="1842456"/>
        <a:ext cx="6435126" cy="593475"/>
      </dsp:txXfrm>
    </dsp:sp>
    <dsp:sp modelId="{96179503-D486-43B8-A921-CF8181EE669C}">
      <dsp:nvSpPr>
        <dsp:cNvPr id="0" name=""/>
        <dsp:cNvSpPr/>
      </dsp:nvSpPr>
      <dsp:spPr>
        <a:xfrm>
          <a:off x="0" y="1728138"/>
          <a:ext cx="3637818" cy="822109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4000"/>
              </a:sysClr>
            </a:gs>
            <a:gs pos="49000">
              <a:sysClr val="window" lastClr="FFFFFF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ysClr>
            </a:gs>
            <a:gs pos="49100">
              <a:sysClr val="window" lastClr="FFFFFF">
                <a:hueOff val="0"/>
                <a:satOff val="0"/>
                <a:lumOff val="0"/>
                <a:alphaOff val="0"/>
                <a:shade val="55000"/>
                <a:satMod val="150000"/>
              </a:sysClr>
            </a:gs>
            <a:gs pos="92000">
              <a:sysClr val="window" lastClr="FFFFFF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ys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ysClr val="window" lastClr="FFFFFF"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i="1" kern="1200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DREJTOR DHE ZV/DREJTORË</a:t>
          </a: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>
        <a:off x="40132" y="1768270"/>
        <a:ext cx="3557554" cy="741845"/>
      </dsp:txXfrm>
    </dsp:sp>
    <dsp:sp modelId="{F66A0A47-7329-460D-B5DF-DC1681FA68CF}">
      <dsp:nvSpPr>
        <dsp:cNvPr id="0" name=""/>
        <dsp:cNvSpPr/>
      </dsp:nvSpPr>
      <dsp:spPr>
        <a:xfrm rot="5400000">
          <a:off x="6542590" y="-231208"/>
          <a:ext cx="657687" cy="6467232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28  </a:t>
          </a:r>
          <a:r>
            <a:rPr lang="en-US" sz="24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shërbim</a:t>
          </a:r>
          <a:r>
            <a:rPr lang="en-US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psiko</a:t>
          </a:r>
          <a:r>
            <a:rPr lang="en-US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-social</a:t>
          </a:r>
          <a:endParaRPr lang="en-US" sz="24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   </a:t>
          </a:r>
          <a:r>
            <a:rPr lang="en-US" sz="24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oficer</a:t>
          </a:r>
          <a:r>
            <a:rPr lang="en-US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sigurie</a:t>
          </a:r>
          <a:endParaRPr lang="en-US" sz="24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 rot="-5400000">
        <a:off x="3637818" y="2705670"/>
        <a:ext cx="6435126" cy="593475"/>
      </dsp:txXfrm>
    </dsp:sp>
    <dsp:sp modelId="{1D4E1321-CE9C-4DEC-9C76-2642DFE1968C}">
      <dsp:nvSpPr>
        <dsp:cNvPr id="0" name=""/>
        <dsp:cNvSpPr/>
      </dsp:nvSpPr>
      <dsp:spPr>
        <a:xfrm>
          <a:off x="0" y="2591353"/>
          <a:ext cx="3637818" cy="822109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4000"/>
              </a:sysClr>
            </a:gs>
            <a:gs pos="49000">
              <a:sysClr val="window" lastClr="FFFFFF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ysClr>
            </a:gs>
            <a:gs pos="49100">
              <a:sysClr val="window" lastClr="FFFFFF">
                <a:hueOff val="0"/>
                <a:satOff val="0"/>
                <a:lumOff val="0"/>
                <a:alphaOff val="0"/>
                <a:shade val="55000"/>
                <a:satMod val="150000"/>
              </a:sysClr>
            </a:gs>
            <a:gs pos="92000">
              <a:sysClr val="window" lastClr="FFFFFF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ys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ysClr val="window" lastClr="FFFFFF"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SHËRBIM</a:t>
          </a:r>
          <a:r>
            <a:rPr lang="en-US" sz="1600" b="1" i="1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PSIKO SOCIAL /OFICER SIGURIE</a:t>
          </a:r>
          <a:endParaRPr lang="en-US" sz="1600" b="1" i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0132" y="2631485"/>
        <a:ext cx="3557554" cy="741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8D067-2E66-4DB1-9879-D18E08F6796A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BEF96-E532-43E3-B87F-051954FE2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69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FBEF96-E532-43E3-B87F-051954FE2C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3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piece of paper with a pencil laying on top">
            <a:extLst>
              <a:ext uri="{FF2B5EF4-FFF2-40B4-BE49-F238E27FC236}">
                <a16:creationId xmlns:a16="http://schemas.microsoft.com/office/drawing/2014/main" id="{65810330-F0B5-43C9-BC34-094FFB5C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RAPORTI VJETOR 2024-2025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/>
              <a:t>ZYRA VENDORE E ARSIMIT PARAUNUVERSITAR FIER</a:t>
            </a:r>
          </a:p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5CF18-D47D-313E-C6A3-C80C6B28A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394" y="-9381"/>
            <a:ext cx="4013609" cy="399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3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35CFCC-8B0B-B7E9-8650-86DF494D1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3429000"/>
            <a:ext cx="3495675" cy="2618382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683819C-638A-BFD8-2335-06D20D903D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7064472"/>
              </p:ext>
            </p:extLst>
          </p:nvPr>
        </p:nvGraphicFramePr>
        <p:xfrm>
          <a:off x="546100" y="566737"/>
          <a:ext cx="4549775" cy="572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13DDBEB-A7AE-3808-61CA-582A23314B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9527248"/>
              </p:ext>
            </p:extLst>
          </p:nvPr>
        </p:nvGraphicFramePr>
        <p:xfrm>
          <a:off x="5499100" y="688677"/>
          <a:ext cx="4654550" cy="5480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7BD72AA-AA45-CDF0-C5CF-B06656389390}"/>
              </a:ext>
            </a:extLst>
          </p:cNvPr>
          <p:cNvSpPr txBox="1"/>
          <p:nvPr/>
        </p:nvSpPr>
        <p:spPr>
          <a:xfrm>
            <a:off x="3171825" y="209550"/>
            <a:ext cx="4549775" cy="523220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Kualifikimi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mësuesve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78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609D64-26FA-A1C3-4B76-1A21E0803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21" y="533401"/>
            <a:ext cx="6572058" cy="5712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2B5D27-ED59-F8CD-D7D6-D6C5B13390D7}"/>
              </a:ext>
            </a:extLst>
          </p:cNvPr>
          <p:cNvSpPr txBox="1"/>
          <p:nvPr/>
        </p:nvSpPr>
        <p:spPr>
          <a:xfrm>
            <a:off x="5614992" y="1241287"/>
            <a:ext cx="5214933" cy="341632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err="1"/>
              <a:t>Drejtuan</a:t>
            </a:r>
            <a:r>
              <a:rPr lang="en-US" dirty="0"/>
              <a:t> </a:t>
            </a:r>
            <a:r>
              <a:rPr lang="en-US" dirty="0" err="1"/>
              <a:t>rrjetin</a:t>
            </a:r>
            <a:r>
              <a:rPr lang="en-US" dirty="0"/>
              <a:t> </a:t>
            </a:r>
            <a:r>
              <a:rPr lang="en-US" dirty="0" err="1"/>
              <a:t>profesional</a:t>
            </a:r>
            <a:r>
              <a:rPr lang="en-US" dirty="0"/>
              <a:t> 50 </a:t>
            </a:r>
            <a:r>
              <a:rPr lang="en-US" dirty="0" err="1"/>
              <a:t>mësues</a:t>
            </a:r>
            <a:r>
              <a:rPr lang="en-US" dirty="0"/>
              <a:t> /</a:t>
            </a:r>
            <a:r>
              <a:rPr lang="en-US" dirty="0" err="1"/>
              <a:t>drejtues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morën</a:t>
            </a:r>
            <a:r>
              <a:rPr lang="en-US" dirty="0"/>
              <a:t> </a:t>
            </a:r>
            <a:r>
              <a:rPr lang="en-US" dirty="0" err="1"/>
              <a:t>pjesë</a:t>
            </a:r>
            <a:r>
              <a:rPr lang="en-US" dirty="0"/>
              <a:t> 1255 </a:t>
            </a:r>
            <a:r>
              <a:rPr lang="en-US" dirty="0" err="1"/>
              <a:t>mësues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anëtar</a:t>
            </a:r>
            <a:r>
              <a:rPr lang="en-US" dirty="0"/>
              <a:t> </a:t>
            </a:r>
            <a:r>
              <a:rPr lang="en-US" dirty="0" err="1"/>
              <a:t>rrjeti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nivel</a:t>
            </a:r>
            <a:r>
              <a:rPr lang="en-US" dirty="0"/>
              <a:t> ZVAP-je.</a:t>
            </a:r>
          </a:p>
          <a:p>
            <a:endParaRPr lang="en-US" dirty="0"/>
          </a:p>
          <a:p>
            <a:r>
              <a:rPr lang="en-US" dirty="0" err="1"/>
              <a:t>Drejtuesit</a:t>
            </a:r>
            <a:r>
              <a:rPr lang="en-US" dirty="0"/>
              <a:t> e </a:t>
            </a:r>
            <a:r>
              <a:rPr lang="en-US" dirty="0" err="1"/>
              <a:t>rrjeteve</a:t>
            </a:r>
            <a:r>
              <a:rPr lang="en-US" dirty="0"/>
              <a:t> </a:t>
            </a:r>
            <a:r>
              <a:rPr lang="en-US" dirty="0" err="1"/>
              <a:t>profesionale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ndara</a:t>
            </a:r>
            <a:r>
              <a:rPr lang="en-US" dirty="0"/>
              <a:t> </a:t>
            </a:r>
            <a:r>
              <a:rPr lang="en-US" dirty="0" err="1"/>
              <a:t>sipas</a:t>
            </a:r>
            <a:r>
              <a:rPr lang="en-US" dirty="0"/>
              <a:t> </a:t>
            </a:r>
            <a:r>
              <a:rPr lang="en-US" dirty="0" err="1"/>
              <a:t>profileve</a:t>
            </a:r>
            <a:r>
              <a:rPr lang="en-US" dirty="0"/>
              <a:t> </a:t>
            </a:r>
            <a:r>
              <a:rPr lang="en-US" dirty="0" err="1"/>
              <a:t>kanë</a:t>
            </a:r>
            <a:r>
              <a:rPr lang="en-US" dirty="0"/>
              <a:t> </a:t>
            </a:r>
            <a:r>
              <a:rPr lang="en-US" dirty="0" err="1"/>
              <a:t>zhvilluar</a:t>
            </a:r>
            <a:r>
              <a:rPr lang="en-US" dirty="0"/>
              <a:t> </a:t>
            </a:r>
            <a:r>
              <a:rPr lang="en-US" dirty="0" err="1"/>
              <a:t>mbledhje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takime</a:t>
            </a:r>
            <a:r>
              <a:rPr lang="en-US" dirty="0"/>
              <a:t> me </a:t>
            </a:r>
            <a:r>
              <a:rPr lang="en-US" dirty="0" err="1"/>
              <a:t>anëtarët</a:t>
            </a:r>
            <a:r>
              <a:rPr lang="en-US" dirty="0"/>
              <a:t> e </a:t>
            </a:r>
            <a:r>
              <a:rPr lang="en-US" dirty="0" err="1"/>
              <a:t>rrjetit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paktën</a:t>
            </a:r>
            <a:r>
              <a:rPr lang="en-US" dirty="0"/>
              <a:t> </a:t>
            </a:r>
            <a:r>
              <a:rPr lang="en-US" dirty="0" err="1"/>
              <a:t>nje</a:t>
            </a:r>
            <a:r>
              <a:rPr lang="en-US" dirty="0"/>
              <a:t> </a:t>
            </a:r>
            <a:r>
              <a:rPr lang="en-US" dirty="0" err="1"/>
              <a:t>herë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muaj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Rrjetet</a:t>
            </a:r>
            <a:r>
              <a:rPr lang="en-US" dirty="0"/>
              <a:t> </a:t>
            </a:r>
            <a:r>
              <a:rPr lang="en-US" dirty="0" err="1"/>
              <a:t>profesionale</a:t>
            </a:r>
            <a:r>
              <a:rPr lang="en-US" dirty="0"/>
              <a:t> </a:t>
            </a:r>
            <a:r>
              <a:rPr lang="en-US" dirty="0" err="1"/>
              <a:t>kanë</a:t>
            </a:r>
            <a:r>
              <a:rPr lang="en-US" dirty="0"/>
              <a:t> </a:t>
            </a:r>
            <a:r>
              <a:rPr lang="en-US" dirty="0" err="1"/>
              <a:t>ndikuar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mënyrë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drejtpërdrejtë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rritjen</a:t>
            </a:r>
            <a:r>
              <a:rPr lang="en-US" dirty="0"/>
              <a:t> e </a:t>
            </a:r>
            <a:r>
              <a:rPr lang="en-US" dirty="0" err="1"/>
              <a:t>cilësisë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mësimdhënie</a:t>
            </a:r>
            <a:r>
              <a:rPr lang="en-US" dirty="0"/>
              <a:t>, duke </a:t>
            </a:r>
            <a:r>
              <a:rPr lang="en-US" dirty="0" err="1"/>
              <a:t>ndarë</a:t>
            </a:r>
            <a:r>
              <a:rPr lang="en-US" dirty="0"/>
              <a:t> </a:t>
            </a:r>
            <a:r>
              <a:rPr lang="en-US" dirty="0" err="1"/>
              <a:t>praktikat</a:t>
            </a:r>
            <a:r>
              <a:rPr lang="en-US" dirty="0"/>
              <a:t> me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mira</a:t>
            </a:r>
            <a:r>
              <a:rPr lang="en-US" dirty="0"/>
              <a:t> </a:t>
            </a:r>
            <a:r>
              <a:rPr lang="en-US" dirty="0" err="1"/>
              <a:t>lidhur</a:t>
            </a:r>
            <a:r>
              <a:rPr lang="en-US" dirty="0"/>
              <a:t> me </a:t>
            </a:r>
            <a:r>
              <a:rPr lang="en-US" dirty="0" err="1"/>
              <a:t>mësimdhënien</a:t>
            </a:r>
            <a:r>
              <a:rPr lang="en-US" dirty="0"/>
              <a:t> e </a:t>
            </a:r>
            <a:r>
              <a:rPr lang="en-US" dirty="0" err="1"/>
              <a:t>suksesshme</a:t>
            </a:r>
            <a:r>
              <a:rPr lang="en-US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FB5616-4326-C105-F005-054617BF49F4}"/>
              </a:ext>
            </a:extLst>
          </p:cNvPr>
          <p:cNvSpPr/>
          <p:nvPr/>
        </p:nvSpPr>
        <p:spPr>
          <a:xfrm>
            <a:off x="4566357" y="258100"/>
            <a:ext cx="42253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Rrjeti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professional </a:t>
            </a:r>
          </a:p>
        </p:txBody>
      </p:sp>
    </p:spTree>
    <p:extLst>
      <p:ext uri="{BB962C8B-B14F-4D97-AF65-F5344CB8AC3E}">
        <p14:creationId xmlns:p14="http://schemas.microsoft.com/office/powerpoint/2010/main" val="636614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CD7731-7BA8-CFC9-CB07-C1DD635CC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4605819"/>
            <a:ext cx="5564641" cy="1995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7C4806-D120-894D-D8A3-54AD18548F45}"/>
              </a:ext>
            </a:extLst>
          </p:cNvPr>
          <p:cNvSpPr txBox="1"/>
          <p:nvPr/>
        </p:nvSpPr>
        <p:spPr>
          <a:xfrm>
            <a:off x="381000" y="470238"/>
            <a:ext cx="7639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PRAKTIKA PROFESIONALE</a:t>
            </a:r>
          </a:p>
          <a:p>
            <a:endParaRPr lang="en-US" dirty="0"/>
          </a:p>
          <a:p>
            <a:r>
              <a:rPr lang="en-US" dirty="0"/>
              <a:t>SYNON </a:t>
            </a:r>
            <a:r>
              <a:rPr lang="en-US" dirty="0" err="1"/>
              <a:t>zhvillimin</a:t>
            </a:r>
            <a:r>
              <a:rPr lang="en-US" dirty="0"/>
              <a:t> e </a:t>
            </a:r>
            <a:r>
              <a:rPr lang="en-US" dirty="0" err="1"/>
              <a:t>kapaciteteve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mësuesit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ardhshëm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përshtatje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mirë</a:t>
            </a:r>
            <a:r>
              <a:rPr lang="en-US" dirty="0"/>
              <a:t> </a:t>
            </a:r>
            <a:r>
              <a:rPr lang="en-US" dirty="0" err="1"/>
              <a:t>ndaj</a:t>
            </a:r>
            <a:r>
              <a:rPr lang="en-US" dirty="0"/>
              <a:t> </a:t>
            </a:r>
            <a:r>
              <a:rPr lang="en-US" dirty="0" err="1"/>
              <a:t>ndryshimeve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kurrikulës</a:t>
            </a:r>
            <a:r>
              <a:rPr lang="en-US" dirty="0"/>
              <a:t>, </a:t>
            </a:r>
            <a:r>
              <a:rPr lang="en-US" dirty="0" err="1"/>
              <a:t>mësimdhënies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komunikimit</a:t>
            </a:r>
            <a:r>
              <a:rPr lang="en-US" dirty="0"/>
              <a:t> me </a:t>
            </a:r>
            <a:r>
              <a:rPr lang="en-US" dirty="0" err="1"/>
              <a:t>nxënësit</a:t>
            </a:r>
            <a:r>
              <a:rPr lang="en-US" dirty="0"/>
              <a:t>.</a:t>
            </a:r>
          </a:p>
          <a:p>
            <a:r>
              <a:rPr lang="en-US" dirty="0" err="1"/>
              <a:t>Gjatë</a:t>
            </a:r>
            <a:r>
              <a:rPr lang="en-US" dirty="0"/>
              <a:t> </a:t>
            </a:r>
            <a:r>
              <a:rPr lang="en-US" dirty="0" err="1"/>
              <a:t>vitit</a:t>
            </a:r>
            <a:r>
              <a:rPr lang="en-US" dirty="0"/>
              <a:t> 2024 – 2025 </a:t>
            </a:r>
            <a:r>
              <a:rPr lang="en-US" dirty="0" err="1"/>
              <a:t>morën</a:t>
            </a:r>
            <a:r>
              <a:rPr lang="en-US" dirty="0"/>
              <a:t> </a:t>
            </a:r>
            <a:r>
              <a:rPr lang="en-US" dirty="0" err="1"/>
              <a:t>pjesë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praktikën</a:t>
            </a:r>
            <a:r>
              <a:rPr lang="en-US" dirty="0"/>
              <a:t> </a:t>
            </a:r>
            <a:r>
              <a:rPr lang="en-US" dirty="0" err="1"/>
              <a:t>profesionale</a:t>
            </a:r>
            <a:r>
              <a:rPr lang="en-US" dirty="0"/>
              <a:t> 44 </a:t>
            </a:r>
            <a:r>
              <a:rPr lang="en-US" dirty="0" err="1"/>
              <a:t>mësues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6206F28-2A81-14B6-D745-6AB140531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800854"/>
              </p:ext>
            </p:extLst>
          </p:nvPr>
        </p:nvGraphicFramePr>
        <p:xfrm>
          <a:off x="3086100" y="2442343"/>
          <a:ext cx="6921501" cy="133776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307167">
                  <a:extLst>
                    <a:ext uri="{9D8B030D-6E8A-4147-A177-3AD203B41FA5}">
                      <a16:colId xmlns:a16="http://schemas.microsoft.com/office/drawing/2014/main" val="704874742"/>
                    </a:ext>
                  </a:extLst>
                </a:gridCol>
                <a:gridCol w="2307167">
                  <a:extLst>
                    <a:ext uri="{9D8B030D-6E8A-4147-A177-3AD203B41FA5}">
                      <a16:colId xmlns:a16="http://schemas.microsoft.com/office/drawing/2014/main" val="2059995383"/>
                    </a:ext>
                  </a:extLst>
                </a:gridCol>
                <a:gridCol w="2307167">
                  <a:extLst>
                    <a:ext uri="{9D8B030D-6E8A-4147-A177-3AD203B41FA5}">
                      <a16:colId xmlns:a16="http://schemas.microsoft.com/office/drawing/2014/main" val="2474018730"/>
                    </a:ext>
                  </a:extLst>
                </a:gridCol>
              </a:tblGrid>
              <a:tr h="409803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Periudha</a:t>
                      </a:r>
                      <a:r>
                        <a:rPr lang="en-US" dirty="0"/>
                        <a:t>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Periudha</a:t>
                      </a:r>
                      <a:r>
                        <a:rPr lang="en-US" dirty="0"/>
                        <a:t>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Periudha</a:t>
                      </a:r>
                      <a:r>
                        <a:rPr lang="en-US" dirty="0"/>
                        <a:t> III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354637"/>
                  </a:ext>
                </a:extLst>
              </a:tr>
              <a:tr h="40980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Mësues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praktikant</a:t>
                      </a:r>
                      <a:r>
                        <a:rPr lang="en-US" sz="1600" dirty="0"/>
                        <a:t>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Mësues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praktikant</a:t>
                      </a:r>
                      <a:r>
                        <a:rPr lang="en-US" sz="1600" dirty="0"/>
                        <a:t>  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Mësues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praktikant</a:t>
                      </a:r>
                      <a:r>
                        <a:rPr lang="en-US" sz="1600" dirty="0"/>
                        <a:t> 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44365"/>
                  </a:ext>
                </a:extLst>
              </a:tr>
              <a:tr h="409803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Lëndët</a:t>
                      </a:r>
                      <a:r>
                        <a:rPr lang="en-US" sz="1400" dirty="0"/>
                        <a:t>: Kimi, </a:t>
                      </a:r>
                      <a:r>
                        <a:rPr lang="en-US" sz="1400" dirty="0" err="1"/>
                        <a:t>Gjuhë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shqipe</a:t>
                      </a:r>
                      <a:r>
                        <a:rPr lang="en-US" sz="1400" dirty="0"/>
                        <a:t>, Arsim special, Art figurative, </a:t>
                      </a:r>
                      <a:r>
                        <a:rPr lang="en-US" sz="1400" dirty="0" err="1"/>
                        <a:t>Gjeografi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Biologji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Gjuhe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angleze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Gjuhe</a:t>
                      </a:r>
                      <a:r>
                        <a:rPr lang="en-US" sz="1400" dirty="0"/>
                        <a:t> fringe, </a:t>
                      </a:r>
                      <a:r>
                        <a:rPr lang="en-US" sz="1400" dirty="0" err="1"/>
                        <a:t>Gjuhe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italiane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Histori</a:t>
                      </a:r>
                      <a:r>
                        <a:rPr lang="en-US" sz="1400" dirty="0"/>
                        <a:t>, Informatik, Arsim </a:t>
                      </a:r>
                      <a:r>
                        <a:rPr lang="en-US" sz="1400" dirty="0" err="1"/>
                        <a:t>fillor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Balet</a:t>
                      </a:r>
                      <a:r>
                        <a:rPr lang="en-US" sz="1400" dirty="0"/>
                        <a:t>, Kanto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27991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6FFAD91-29A0-58E4-BB2C-3EF61E4F98FC}"/>
              </a:ext>
            </a:extLst>
          </p:cNvPr>
          <p:cNvSpPr txBox="1"/>
          <p:nvPr/>
        </p:nvSpPr>
        <p:spPr>
          <a:xfrm>
            <a:off x="2906145" y="4301853"/>
            <a:ext cx="85333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Nga </a:t>
            </a:r>
            <a:r>
              <a:rPr lang="en-US" dirty="0" err="1"/>
              <a:t>specialistët</a:t>
            </a:r>
            <a:r>
              <a:rPr lang="en-US" dirty="0"/>
              <a:t> e  ZVAP </a:t>
            </a:r>
            <a:r>
              <a:rPr lang="en-US" dirty="0" err="1"/>
              <a:t>është</a:t>
            </a:r>
            <a:r>
              <a:rPr lang="en-US" dirty="0"/>
              <a:t> </a:t>
            </a:r>
            <a:r>
              <a:rPr lang="en-US" dirty="0" err="1"/>
              <a:t>ndjekur</a:t>
            </a:r>
            <a:r>
              <a:rPr lang="en-US" dirty="0"/>
              <a:t> me </a:t>
            </a:r>
            <a:r>
              <a:rPr lang="en-US" dirty="0" err="1"/>
              <a:t>prioritet</a:t>
            </a:r>
            <a:r>
              <a:rPr lang="en-US" dirty="0"/>
              <a:t> </a:t>
            </a:r>
            <a:r>
              <a:rPr lang="en-US" dirty="0" err="1"/>
              <a:t>frekuentimi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realizimi</a:t>
            </a:r>
            <a:r>
              <a:rPr lang="en-US" dirty="0"/>
              <a:t> </a:t>
            </a:r>
            <a:r>
              <a:rPr lang="en-US" dirty="0" err="1"/>
              <a:t>cilësor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praktikës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hap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rëndësishëm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zhvillimin</a:t>
            </a:r>
            <a:r>
              <a:rPr lang="en-US" dirty="0"/>
              <a:t> </a:t>
            </a:r>
            <a:r>
              <a:rPr lang="en-US" dirty="0" err="1"/>
              <a:t>profesional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mësuesve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rinj</a:t>
            </a:r>
            <a:r>
              <a:rPr lang="en-US" dirty="0"/>
              <a:t>. </a:t>
            </a:r>
          </a:p>
          <a:p>
            <a:r>
              <a:rPr lang="en-US" dirty="0" err="1"/>
              <a:t>Konstatojmë</a:t>
            </a:r>
            <a:r>
              <a:rPr lang="en-US" dirty="0"/>
              <a:t> se </a:t>
            </a:r>
            <a:r>
              <a:rPr lang="en-US" dirty="0" err="1"/>
              <a:t>mësuesit</a:t>
            </a:r>
            <a:r>
              <a:rPr lang="en-US" dirty="0"/>
              <a:t> </a:t>
            </a:r>
            <a:r>
              <a:rPr lang="en-US" dirty="0" err="1"/>
              <a:t>mentorë</a:t>
            </a:r>
            <a:r>
              <a:rPr lang="en-US" dirty="0"/>
              <a:t> </a:t>
            </a:r>
            <a:r>
              <a:rPr lang="en-US" dirty="0" err="1"/>
              <a:t>tashmë</a:t>
            </a:r>
            <a:r>
              <a:rPr lang="en-US" dirty="0"/>
              <a:t> </a:t>
            </a:r>
            <a:r>
              <a:rPr lang="en-US" dirty="0" err="1"/>
              <a:t>kanë</a:t>
            </a:r>
            <a:r>
              <a:rPr lang="en-US" dirty="0"/>
              <a:t> </a:t>
            </a:r>
            <a:r>
              <a:rPr lang="en-US" dirty="0" err="1"/>
              <a:t>konsoliduar</a:t>
            </a:r>
            <a:r>
              <a:rPr lang="en-US" dirty="0"/>
              <a:t> </a:t>
            </a:r>
            <a:r>
              <a:rPr lang="en-US" dirty="0" err="1"/>
              <a:t>përvojën</a:t>
            </a:r>
            <a:r>
              <a:rPr lang="en-US" dirty="0"/>
              <a:t> e </a:t>
            </a:r>
            <a:r>
              <a:rPr lang="en-US" dirty="0" err="1"/>
              <a:t>duhur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drejtim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mentorimit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praktikantëve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8018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DA922C-42BA-1103-48B1-3EE120260A95}"/>
              </a:ext>
            </a:extLst>
          </p:cNvPr>
          <p:cNvSpPr txBox="1"/>
          <p:nvPr/>
        </p:nvSpPr>
        <p:spPr>
          <a:xfrm>
            <a:off x="942975" y="1835140"/>
            <a:ext cx="481012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Realizimi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pagesave</a:t>
            </a:r>
            <a:r>
              <a:rPr lang="en-US" sz="1600" dirty="0"/>
              <a:t> </a:t>
            </a:r>
            <a:r>
              <a:rPr lang="en-US" sz="1600" dirty="0" err="1"/>
              <a:t>nga</a:t>
            </a:r>
            <a:r>
              <a:rPr lang="en-US" sz="1600" dirty="0"/>
              <a:t> </a:t>
            </a:r>
            <a:r>
              <a:rPr lang="en-US" sz="1600" dirty="0" err="1"/>
              <a:t>fondet</a:t>
            </a:r>
            <a:r>
              <a:rPr lang="en-US" sz="1600" dirty="0"/>
              <a:t> e </a:t>
            </a:r>
            <a:r>
              <a:rPr lang="en-US" sz="1600" dirty="0" err="1"/>
              <a:t>buxhetit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shtetit</a:t>
            </a:r>
            <a:r>
              <a:rPr lang="en-US" sz="1600" dirty="0"/>
              <a:t> </a:t>
            </a:r>
            <a:r>
              <a:rPr lang="en-US" sz="1600" dirty="0" err="1"/>
              <a:t>është</a:t>
            </a:r>
            <a:r>
              <a:rPr lang="en-US" sz="1600" dirty="0"/>
              <a:t> </a:t>
            </a:r>
            <a:r>
              <a:rPr lang="en-US" sz="1600" dirty="0" err="1"/>
              <a:t>kryer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kohë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përputhje</a:t>
            </a:r>
            <a:r>
              <a:rPr lang="en-US" sz="1600" dirty="0"/>
              <a:t> me </a:t>
            </a:r>
            <a:r>
              <a:rPr lang="en-US" sz="1600" dirty="0" err="1"/>
              <a:t>legjislacionin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fuqi</a:t>
            </a:r>
            <a:r>
              <a:rPr lang="en-US" sz="1600" dirty="0"/>
              <a:t>, duke </a:t>
            </a:r>
            <a:r>
              <a:rPr lang="en-US" sz="1600" dirty="0" err="1"/>
              <a:t>arritur</a:t>
            </a:r>
            <a:r>
              <a:rPr lang="en-US" sz="1600" dirty="0"/>
              <a:t> </a:t>
            </a:r>
            <a:r>
              <a:rPr lang="en-US" sz="1600" dirty="0" err="1"/>
              <a:t>nivele</a:t>
            </a:r>
            <a:r>
              <a:rPr lang="en-US" sz="1600" dirty="0"/>
              <a:t> </a:t>
            </a:r>
            <a:r>
              <a:rPr lang="en-US" sz="1600" dirty="0" err="1"/>
              <a:t>shumë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larta</a:t>
            </a:r>
            <a:r>
              <a:rPr lang="en-US" sz="1600" dirty="0"/>
              <a:t> </a:t>
            </a:r>
            <a:r>
              <a:rPr lang="en-US" sz="1600" dirty="0" err="1"/>
              <a:t>realizimi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gjitha</a:t>
            </a:r>
            <a:r>
              <a:rPr lang="en-US" sz="1600" dirty="0"/>
              <a:t> </a:t>
            </a:r>
            <a:r>
              <a:rPr lang="en-US" sz="1600" dirty="0" err="1"/>
              <a:t>zërat</a:t>
            </a:r>
            <a:r>
              <a:rPr lang="en-US" sz="1600" dirty="0"/>
              <a:t> </a:t>
            </a:r>
            <a:r>
              <a:rPr lang="en-US" sz="1600" dirty="0" err="1"/>
              <a:t>buxhetorë</a:t>
            </a:r>
            <a:r>
              <a:rPr lang="en-US" sz="1600" dirty="0"/>
              <a:t>. </a:t>
            </a:r>
          </a:p>
          <a:p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pagat</a:t>
            </a:r>
            <a:r>
              <a:rPr lang="en-US" sz="1600" dirty="0"/>
              <a:t> (Art. 600) </a:t>
            </a:r>
            <a:r>
              <a:rPr lang="en-US" sz="1600" dirty="0" err="1"/>
              <a:t>realizimi</a:t>
            </a:r>
            <a:r>
              <a:rPr lang="en-US" sz="1600" dirty="0"/>
              <a:t> </a:t>
            </a:r>
            <a:r>
              <a:rPr lang="en-US" sz="1600" dirty="0" err="1"/>
              <a:t>është</a:t>
            </a:r>
            <a:r>
              <a:rPr lang="en-US" sz="1600" dirty="0"/>
              <a:t> 100%, duke </a:t>
            </a:r>
            <a:r>
              <a:rPr lang="en-US" sz="1600" dirty="0" err="1"/>
              <a:t>reflektuar</a:t>
            </a:r>
            <a:r>
              <a:rPr lang="en-US" sz="1600" dirty="0"/>
              <a:t> </a:t>
            </a:r>
            <a:r>
              <a:rPr lang="en-US" sz="1600" dirty="0" err="1"/>
              <a:t>një</a:t>
            </a:r>
            <a:r>
              <a:rPr lang="en-US" sz="1600" dirty="0"/>
              <a:t> </a:t>
            </a:r>
            <a:r>
              <a:rPr lang="en-US" sz="1600" dirty="0" err="1"/>
              <a:t>menaxhim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qëndrueshëm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korrekt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detyrimeve</a:t>
            </a:r>
            <a:r>
              <a:rPr lang="en-US" sz="1600" dirty="0"/>
              <a:t> </a:t>
            </a:r>
            <a:r>
              <a:rPr lang="en-US" sz="1600" dirty="0" err="1"/>
              <a:t>ndaj</a:t>
            </a:r>
            <a:r>
              <a:rPr lang="en-US" sz="1600" dirty="0"/>
              <a:t> </a:t>
            </a:r>
            <a:r>
              <a:rPr lang="en-US" sz="1600" dirty="0" err="1"/>
              <a:t>punonjësve</a:t>
            </a:r>
            <a:r>
              <a:rPr lang="en-US" sz="1600" dirty="0"/>
              <a:t>. </a:t>
            </a:r>
          </a:p>
          <a:p>
            <a:r>
              <a:rPr lang="en-US" sz="1600" dirty="0"/>
              <a:t>Po </a:t>
            </a:r>
            <a:r>
              <a:rPr lang="en-US" sz="1600" dirty="0" err="1"/>
              <a:t>ashtu</a:t>
            </a:r>
            <a:r>
              <a:rPr lang="en-US" sz="1600" dirty="0"/>
              <a:t>, </a:t>
            </a:r>
            <a:r>
              <a:rPr lang="en-US" sz="1600" dirty="0" err="1"/>
              <a:t>kontributet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sigurime</a:t>
            </a:r>
            <a:r>
              <a:rPr lang="en-US" sz="1600" dirty="0"/>
              <a:t> </a:t>
            </a:r>
            <a:r>
              <a:rPr lang="en-US" sz="1600" dirty="0" err="1"/>
              <a:t>shoqërore</a:t>
            </a:r>
            <a:r>
              <a:rPr lang="en-US" sz="1600" dirty="0"/>
              <a:t> (Art. 601) </a:t>
            </a:r>
            <a:r>
              <a:rPr lang="en-US" sz="1600" dirty="0" err="1"/>
              <a:t>janë</a:t>
            </a:r>
            <a:r>
              <a:rPr lang="en-US" sz="1600" dirty="0"/>
              <a:t> </a:t>
            </a:r>
            <a:r>
              <a:rPr lang="en-US" sz="1600" dirty="0" err="1"/>
              <a:t>realizuar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masën</a:t>
            </a:r>
            <a:r>
              <a:rPr lang="en-US" sz="1600" dirty="0"/>
              <a:t> 100%, </a:t>
            </a:r>
            <a:r>
              <a:rPr lang="en-US" sz="1600" dirty="0" err="1"/>
              <a:t>ndërsa</a:t>
            </a:r>
            <a:r>
              <a:rPr lang="en-US" sz="1600" dirty="0"/>
              <a:t> </a:t>
            </a:r>
            <a:r>
              <a:rPr lang="en-US" sz="1600" dirty="0" err="1"/>
              <a:t>shpenzimet</a:t>
            </a:r>
            <a:r>
              <a:rPr lang="en-US" sz="1600" dirty="0"/>
              <a:t> operative (Art. 602) </a:t>
            </a:r>
            <a:r>
              <a:rPr lang="en-US" sz="1600" dirty="0" err="1"/>
              <a:t>kanë</a:t>
            </a:r>
            <a:r>
              <a:rPr lang="en-US" sz="1600" dirty="0"/>
              <a:t> </a:t>
            </a:r>
            <a:r>
              <a:rPr lang="en-US" sz="1600" dirty="0" err="1"/>
              <a:t>arritur</a:t>
            </a:r>
            <a:r>
              <a:rPr lang="en-US" sz="1600" dirty="0"/>
              <a:t> </a:t>
            </a:r>
            <a:r>
              <a:rPr lang="en-US" sz="1600" dirty="0" err="1"/>
              <a:t>një</a:t>
            </a:r>
            <a:r>
              <a:rPr lang="en-US" sz="1600" dirty="0"/>
              <a:t> </a:t>
            </a:r>
            <a:r>
              <a:rPr lang="en-US" sz="1600" dirty="0" err="1"/>
              <a:t>nivel</a:t>
            </a:r>
            <a:r>
              <a:rPr lang="en-US" sz="1600" dirty="0"/>
              <a:t> </a:t>
            </a:r>
            <a:r>
              <a:rPr lang="en-US" sz="1600" dirty="0" err="1"/>
              <a:t>realizimi</a:t>
            </a:r>
            <a:r>
              <a:rPr lang="en-US" sz="1600" dirty="0"/>
              <a:t> </a:t>
            </a:r>
            <a:r>
              <a:rPr lang="en-US" sz="1600" dirty="0" err="1"/>
              <a:t>prej</a:t>
            </a:r>
            <a:r>
              <a:rPr lang="en-US" sz="1600" dirty="0"/>
              <a:t> 99.3%. </a:t>
            </a:r>
          </a:p>
          <a:p>
            <a:r>
              <a:rPr lang="en-US" sz="1600" dirty="0" err="1"/>
              <a:t>Transfertat</a:t>
            </a:r>
            <a:r>
              <a:rPr lang="en-US" sz="1600" dirty="0"/>
              <a:t> (Art. 606) </a:t>
            </a:r>
            <a:r>
              <a:rPr lang="en-US" sz="1600" dirty="0" err="1"/>
              <a:t>janë</a:t>
            </a:r>
            <a:r>
              <a:rPr lang="en-US" sz="1600" dirty="0"/>
              <a:t> </a:t>
            </a:r>
            <a:r>
              <a:rPr lang="en-US" sz="1600" dirty="0" err="1"/>
              <a:t>realizuar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masën</a:t>
            </a:r>
            <a:r>
              <a:rPr lang="en-US" sz="1600" dirty="0"/>
              <a:t> 100%. </a:t>
            </a:r>
          </a:p>
          <a:p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tërësi</a:t>
            </a:r>
            <a:r>
              <a:rPr lang="en-US" sz="1600" dirty="0"/>
              <a:t>, </a:t>
            </a:r>
            <a:r>
              <a:rPr lang="en-US" sz="1600" dirty="0" err="1"/>
              <a:t>këto</a:t>
            </a:r>
            <a:r>
              <a:rPr lang="en-US" sz="1600" dirty="0"/>
              <a:t> </a:t>
            </a:r>
            <a:r>
              <a:rPr lang="en-US" sz="1600" dirty="0" err="1"/>
              <a:t>tregues</a:t>
            </a:r>
            <a:r>
              <a:rPr lang="en-US" sz="1600" dirty="0"/>
              <a:t> </a:t>
            </a:r>
            <a:r>
              <a:rPr lang="en-US" sz="1600" dirty="0" err="1"/>
              <a:t>dëshmojnë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një</a:t>
            </a:r>
            <a:r>
              <a:rPr lang="en-US" sz="1600" dirty="0"/>
              <a:t> </a:t>
            </a:r>
            <a:r>
              <a:rPr lang="en-US" sz="1600" dirty="0" err="1"/>
              <a:t>administrim</a:t>
            </a:r>
            <a:r>
              <a:rPr lang="en-US" sz="1600" dirty="0"/>
              <a:t> </a:t>
            </a:r>
            <a:r>
              <a:rPr lang="en-US" sz="1600" dirty="0" err="1"/>
              <a:t>financiar</a:t>
            </a:r>
            <a:r>
              <a:rPr lang="en-US" sz="1600" dirty="0"/>
              <a:t> </a:t>
            </a:r>
            <a:r>
              <a:rPr lang="en-US" sz="1600" dirty="0" err="1"/>
              <a:t>efikas</a:t>
            </a:r>
            <a:r>
              <a:rPr lang="en-US" sz="1600" dirty="0"/>
              <a:t>, </a:t>
            </a:r>
            <a:r>
              <a:rPr lang="en-US" sz="1600" dirty="0" err="1"/>
              <a:t>disiplinë</a:t>
            </a:r>
            <a:r>
              <a:rPr lang="en-US" sz="1600" dirty="0"/>
              <a:t> </a:t>
            </a:r>
            <a:r>
              <a:rPr lang="en-US" sz="1600" dirty="0" err="1"/>
              <a:t>buxhetore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përmbushje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plotë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detyrimeve</a:t>
            </a:r>
            <a:r>
              <a:rPr lang="en-US" sz="1600" dirty="0"/>
              <a:t> </a:t>
            </a:r>
            <a:r>
              <a:rPr lang="en-US" sz="1600" dirty="0" err="1"/>
              <a:t>brenda</a:t>
            </a:r>
            <a:r>
              <a:rPr lang="en-US" sz="1600" dirty="0"/>
              <a:t> </a:t>
            </a:r>
            <a:r>
              <a:rPr lang="en-US" sz="1600" dirty="0" err="1"/>
              <a:t>afateve</a:t>
            </a:r>
            <a:r>
              <a:rPr lang="en-US" sz="16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87963-0F5B-1A40-E8D2-8D4182B37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425" y="1285875"/>
            <a:ext cx="4286250" cy="4286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B5EB2B-2C96-F7A4-DF77-2241DE697F6A}"/>
              </a:ext>
            </a:extLst>
          </p:cNvPr>
          <p:cNvSpPr txBox="1"/>
          <p:nvPr/>
        </p:nvSpPr>
        <p:spPr>
          <a:xfrm>
            <a:off x="1847850" y="45487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Kryerja</a:t>
            </a:r>
            <a:r>
              <a:rPr lang="en-US" sz="2400" dirty="0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 e </a:t>
            </a:r>
            <a:r>
              <a:rPr lang="en-US" sz="2400" dirty="0" err="1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pagesave</a:t>
            </a:r>
            <a:r>
              <a:rPr lang="en-US" sz="2400" dirty="0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dhe</a:t>
            </a:r>
            <a:r>
              <a:rPr lang="en-US" sz="2400" dirty="0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realizimi</a:t>
            </a:r>
            <a:r>
              <a:rPr lang="en-US" sz="2400" dirty="0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i</a:t>
            </a:r>
            <a:r>
              <a:rPr lang="en-US" sz="2400" dirty="0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fondit</a:t>
            </a:r>
            <a:r>
              <a:rPr lang="en-US" sz="2400" dirty="0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për</a:t>
            </a:r>
            <a:r>
              <a:rPr lang="en-US" sz="2400" dirty="0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paga</a:t>
            </a:r>
            <a:r>
              <a:rPr lang="en-US" sz="2400" dirty="0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sigurime</a:t>
            </a:r>
            <a:r>
              <a:rPr lang="en-US" sz="2400" dirty="0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dhe</a:t>
            </a:r>
            <a:r>
              <a:rPr lang="en-US" sz="2400" dirty="0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transferta</a:t>
            </a:r>
            <a:r>
              <a:rPr lang="en-US" sz="2400" dirty="0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në</a:t>
            </a:r>
            <a:r>
              <a:rPr lang="en-US" sz="2400" dirty="0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kohë</a:t>
            </a:r>
            <a:r>
              <a:rPr lang="en-US" sz="2400" dirty="0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dhe</a:t>
            </a:r>
            <a:r>
              <a:rPr lang="en-US" sz="2400" dirty="0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sipas</a:t>
            </a:r>
            <a:r>
              <a:rPr lang="en-US" sz="2400" dirty="0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ligjshmërisë</a:t>
            </a:r>
            <a:r>
              <a:rPr lang="en-US" sz="2400" dirty="0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9474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2674F9D-F09B-2DA3-74D2-AD888B7844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792329"/>
              </p:ext>
            </p:extLst>
          </p:nvPr>
        </p:nvGraphicFramePr>
        <p:xfrm>
          <a:off x="1128711" y="665293"/>
          <a:ext cx="9934577" cy="5284253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63359">
                  <a:extLst>
                    <a:ext uri="{9D8B030D-6E8A-4147-A177-3AD203B41FA5}">
                      <a16:colId xmlns:a16="http://schemas.microsoft.com/office/drawing/2014/main" val="3212330455"/>
                    </a:ext>
                  </a:extLst>
                </a:gridCol>
                <a:gridCol w="645842">
                  <a:extLst>
                    <a:ext uri="{9D8B030D-6E8A-4147-A177-3AD203B41FA5}">
                      <a16:colId xmlns:a16="http://schemas.microsoft.com/office/drawing/2014/main" val="1037676386"/>
                    </a:ext>
                  </a:extLst>
                </a:gridCol>
                <a:gridCol w="1409276">
                  <a:extLst>
                    <a:ext uri="{9D8B030D-6E8A-4147-A177-3AD203B41FA5}">
                      <a16:colId xmlns:a16="http://schemas.microsoft.com/office/drawing/2014/main" val="2393322015"/>
                    </a:ext>
                  </a:extLst>
                </a:gridCol>
                <a:gridCol w="1641029">
                  <a:extLst>
                    <a:ext uri="{9D8B030D-6E8A-4147-A177-3AD203B41FA5}">
                      <a16:colId xmlns:a16="http://schemas.microsoft.com/office/drawing/2014/main" val="2438128375"/>
                    </a:ext>
                  </a:extLst>
                </a:gridCol>
                <a:gridCol w="1589856">
                  <a:extLst>
                    <a:ext uri="{9D8B030D-6E8A-4147-A177-3AD203B41FA5}">
                      <a16:colId xmlns:a16="http://schemas.microsoft.com/office/drawing/2014/main" val="3915276569"/>
                    </a:ext>
                  </a:extLst>
                </a:gridCol>
                <a:gridCol w="1525153">
                  <a:extLst>
                    <a:ext uri="{9D8B030D-6E8A-4147-A177-3AD203B41FA5}">
                      <a16:colId xmlns:a16="http://schemas.microsoft.com/office/drawing/2014/main" val="2855692423"/>
                    </a:ext>
                  </a:extLst>
                </a:gridCol>
                <a:gridCol w="388221">
                  <a:extLst>
                    <a:ext uri="{9D8B030D-6E8A-4147-A177-3AD203B41FA5}">
                      <a16:colId xmlns:a16="http://schemas.microsoft.com/office/drawing/2014/main" val="1227018135"/>
                    </a:ext>
                  </a:extLst>
                </a:gridCol>
                <a:gridCol w="1210879">
                  <a:extLst>
                    <a:ext uri="{9D8B030D-6E8A-4147-A177-3AD203B41FA5}">
                      <a16:colId xmlns:a16="http://schemas.microsoft.com/office/drawing/2014/main" val="80503688"/>
                    </a:ext>
                  </a:extLst>
                </a:gridCol>
                <a:gridCol w="1060962">
                  <a:extLst>
                    <a:ext uri="{9D8B030D-6E8A-4147-A177-3AD203B41FA5}">
                      <a16:colId xmlns:a16="http://schemas.microsoft.com/office/drawing/2014/main" val="3840817777"/>
                    </a:ext>
                  </a:extLst>
                </a:gridCol>
              </a:tblGrid>
              <a:tr h="520646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Art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       </a:t>
                      </a:r>
                      <a:r>
                        <a:rPr lang="en-US" sz="1600" dirty="0" err="1">
                          <a:effectLst/>
                        </a:rPr>
                        <a:t>Analiza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(Gr.  Tit.  </a:t>
                      </a:r>
                      <a:r>
                        <a:rPr lang="en-US" sz="1600" dirty="0" err="1">
                          <a:effectLst/>
                        </a:rPr>
                        <a:t>Kap</a:t>
                      </a:r>
                      <a:r>
                        <a:rPr lang="en-US" sz="1600" dirty="0">
                          <a:effectLst/>
                        </a:rPr>
                        <a:t>.)                                                                   000/</a:t>
                      </a:r>
                      <a:r>
                        <a:rPr lang="en-US" sz="1600" baseline="0" dirty="0" err="1">
                          <a:effectLst/>
                        </a:rPr>
                        <a:t>lekë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Totali</a:t>
                      </a:r>
                      <a:r>
                        <a:rPr lang="en-US" sz="1600" dirty="0">
                          <a:effectLst/>
                        </a:rPr>
                        <a:t>  ZVAP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32563953"/>
                  </a:ext>
                </a:extLst>
              </a:tr>
              <a:tr h="4391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Fondet</a:t>
                      </a:r>
                      <a:r>
                        <a:rPr lang="en-US" sz="1600" dirty="0">
                          <a:effectLst/>
                        </a:rPr>
                        <a:t> e </a:t>
                      </a:r>
                      <a:r>
                        <a:rPr lang="en-US" sz="1600" dirty="0" err="1">
                          <a:effectLst/>
                        </a:rPr>
                        <a:t>Buxheti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shtetit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80808750"/>
                  </a:ext>
                </a:extLst>
              </a:tr>
              <a:tr h="7894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N/Art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Emërtimi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Programi</a:t>
                      </a:r>
                      <a:r>
                        <a:rPr lang="en-US" sz="1600" dirty="0">
                          <a:effectLst/>
                        </a:rPr>
                        <a:t>  '01110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Administrata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Programi</a:t>
                      </a:r>
                      <a:r>
                        <a:rPr lang="en-US" sz="1600" dirty="0">
                          <a:effectLst/>
                        </a:rPr>
                        <a:t>  '09120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AMU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Programi '09230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AML 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Realizimi</a:t>
                      </a:r>
                      <a:r>
                        <a:rPr lang="en-US" sz="1600" dirty="0">
                          <a:effectLst/>
                        </a:rPr>
                        <a:t> me %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79475387"/>
                  </a:ext>
                </a:extLst>
              </a:tr>
              <a:tr h="455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Plan </a:t>
                      </a:r>
                      <a:r>
                        <a:rPr lang="en-US" sz="1600" dirty="0" err="1">
                          <a:effectLst/>
                        </a:rPr>
                        <a:t>Paga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16.583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1.068.110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231975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1316668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95815899"/>
                  </a:ext>
                </a:extLst>
              </a:tr>
              <a:tr h="3692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Fakt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16.583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1.068.110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231975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1316668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100%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37570796"/>
                  </a:ext>
                </a:extLst>
              </a:tr>
              <a:tr h="455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601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Plan Sigurime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2.774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176.902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38847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218522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21375718"/>
                  </a:ext>
                </a:extLst>
              </a:tr>
              <a:tr h="3692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Fakt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2.774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176.902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38847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218522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100%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79818713"/>
                  </a:ext>
                </a:extLst>
              </a:tr>
              <a:tr h="5206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602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Plan Shpenzime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1.220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26.646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2772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30638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4478364"/>
                  </a:ext>
                </a:extLst>
              </a:tr>
              <a:tr h="349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Fakt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1.099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26644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2693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30436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99.3%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11709510"/>
                  </a:ext>
                </a:extLst>
              </a:tr>
              <a:tr h="5206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606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Plan  </a:t>
                      </a:r>
                      <a:r>
                        <a:rPr lang="en-US" sz="1600" dirty="0" err="1">
                          <a:effectLst/>
                        </a:rPr>
                        <a:t>Transferta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101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28090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1606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29797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70859732"/>
                  </a:ext>
                </a:extLst>
              </a:tr>
              <a:tr h="392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Fakt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101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28090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1606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29797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100 %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45557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859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4907BC-1DC3-DA41-8DA1-42F236512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5" y="334414"/>
            <a:ext cx="4532515" cy="3399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HeroicExtremeLeftFacing"/>
            <a:lightRig rig="threePt" dir="t"/>
          </a:scene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8E78A9-50DE-6CEA-A845-15D72D7D1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36" y="3019424"/>
            <a:ext cx="3849889" cy="2887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ContrastingRightFacing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F5B9F6-36B0-5397-75B5-AC4F03786736}"/>
              </a:ext>
            </a:extLst>
          </p:cNvPr>
          <p:cNvSpPr txBox="1"/>
          <p:nvPr/>
        </p:nvSpPr>
        <p:spPr>
          <a:xfrm>
            <a:off x="998537" y="520124"/>
            <a:ext cx="64785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PROGRAMI KOMBËTAR ART-ZEJE-SPORT (JOM)</a:t>
            </a:r>
          </a:p>
          <a:p>
            <a:r>
              <a:rPr lang="en-US" dirty="0" err="1"/>
              <a:t>Përmes</a:t>
            </a:r>
            <a:r>
              <a:rPr lang="en-US" dirty="0"/>
              <a:t> </a:t>
            </a:r>
            <a:r>
              <a:rPr lang="en-US" dirty="0" err="1"/>
              <a:t>veprimtarive</a:t>
            </a:r>
            <a:r>
              <a:rPr lang="en-US" dirty="0"/>
              <a:t> </a:t>
            </a:r>
            <a:r>
              <a:rPr lang="en-US" dirty="0" err="1"/>
              <a:t>ofron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Pjesëmarrje</a:t>
            </a:r>
            <a:r>
              <a:rPr lang="en-US" dirty="0"/>
              <a:t> active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fëmijëve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rinjve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Zhvillim</a:t>
            </a:r>
            <a:r>
              <a:rPr lang="en-US" dirty="0"/>
              <a:t> e </a:t>
            </a:r>
            <a:r>
              <a:rPr lang="en-US" dirty="0" err="1"/>
              <a:t>veprimtarive</a:t>
            </a:r>
            <a:r>
              <a:rPr lang="en-US" dirty="0"/>
              <a:t> </a:t>
            </a:r>
            <a:r>
              <a:rPr lang="en-US" dirty="0" err="1"/>
              <a:t>praktike</a:t>
            </a:r>
            <a:r>
              <a:rPr lang="en-US" dirty="0"/>
              <a:t> me focus art, </a:t>
            </a:r>
            <a:r>
              <a:rPr lang="en-US" dirty="0" err="1"/>
              <a:t>zeje</a:t>
            </a:r>
            <a:r>
              <a:rPr lang="en-US" dirty="0"/>
              <a:t>, TIK, </a:t>
            </a:r>
            <a:r>
              <a:rPr lang="en-US" dirty="0" err="1"/>
              <a:t>mjedis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bujqësi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Nxitjen</a:t>
            </a:r>
            <a:r>
              <a:rPr lang="en-US" dirty="0"/>
              <a:t> e </a:t>
            </a:r>
            <a:r>
              <a:rPr lang="en-US" dirty="0" err="1"/>
              <a:t>krijimtarisë</a:t>
            </a:r>
            <a:r>
              <a:rPr lang="en-US" dirty="0"/>
              <a:t>, </a:t>
            </a:r>
            <a:r>
              <a:rPr lang="en-US" dirty="0" err="1"/>
              <a:t>novacionit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nismave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Nxitjen</a:t>
            </a:r>
            <a:r>
              <a:rPr lang="en-US" dirty="0"/>
              <a:t> e </a:t>
            </a:r>
            <a:r>
              <a:rPr lang="en-US" dirty="0" err="1"/>
              <a:t>aftësive</a:t>
            </a:r>
            <a:r>
              <a:rPr lang="en-US" dirty="0"/>
              <a:t> </a:t>
            </a:r>
            <a:r>
              <a:rPr lang="en-US" dirty="0" err="1"/>
              <a:t>sipërmarrëse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nxënësve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prespektivën</a:t>
            </a:r>
            <a:r>
              <a:rPr lang="en-US" dirty="0"/>
              <a:t> e </a:t>
            </a:r>
            <a:r>
              <a:rPr lang="en-US" dirty="0" err="1"/>
              <a:t>ruajtjes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promovimit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vlerave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komunitetit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EB80BA-C21D-B3EB-CB4D-5AEA2079041C}"/>
              </a:ext>
            </a:extLst>
          </p:cNvPr>
          <p:cNvSpPr txBox="1"/>
          <p:nvPr/>
        </p:nvSpPr>
        <p:spPr>
          <a:xfrm>
            <a:off x="4605338" y="3213945"/>
            <a:ext cx="33480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skerville Old Face" panose="02020602080505020303" pitchFamily="18" charset="0"/>
              </a:rPr>
              <a:t>13 </a:t>
            </a:r>
            <a:r>
              <a:rPr lang="en-US" sz="2000" dirty="0" err="1">
                <a:latin typeface="Baskerville Old Face" panose="02020602080505020303" pitchFamily="18" charset="0"/>
              </a:rPr>
              <a:t>institucione</a:t>
            </a:r>
            <a:endParaRPr lang="en-US" sz="2000" dirty="0">
              <a:latin typeface="Baskerville Old Face" panose="02020602080505020303" pitchFamily="18" charset="0"/>
            </a:endParaRPr>
          </a:p>
          <a:p>
            <a:r>
              <a:rPr lang="en-US" sz="2000" dirty="0">
                <a:latin typeface="Baskerville Old Face" panose="02020602080505020303" pitchFamily="18" charset="0"/>
              </a:rPr>
              <a:t>8 </a:t>
            </a:r>
            <a:r>
              <a:rPr lang="en-US" sz="2000" dirty="0" err="1">
                <a:latin typeface="Baskerville Old Face" panose="02020602080505020303" pitchFamily="18" charset="0"/>
              </a:rPr>
              <a:t>fusha</a:t>
            </a:r>
            <a:endParaRPr lang="en-US" sz="2000" dirty="0">
              <a:latin typeface="Baskerville Old Face" panose="02020602080505020303" pitchFamily="18" charset="0"/>
            </a:endParaRPr>
          </a:p>
          <a:p>
            <a:r>
              <a:rPr lang="en-US" sz="2000" dirty="0">
                <a:latin typeface="Baskerville Old Face" panose="02020602080505020303" pitchFamily="18" charset="0"/>
              </a:rPr>
              <a:t>34 </a:t>
            </a:r>
            <a:r>
              <a:rPr lang="en-US" sz="2000" dirty="0" err="1">
                <a:latin typeface="Baskerville Old Face" panose="02020602080505020303" pitchFamily="18" charset="0"/>
              </a:rPr>
              <a:t>kurse</a:t>
            </a:r>
            <a:endParaRPr lang="en-US" sz="2000" dirty="0">
              <a:latin typeface="Baskerville Old Face" panose="02020602080505020303" pitchFamily="18" charset="0"/>
            </a:endParaRPr>
          </a:p>
          <a:p>
            <a:r>
              <a:rPr lang="en-US" sz="2000" dirty="0">
                <a:latin typeface="Baskerville Old Face" panose="02020602080505020303" pitchFamily="18" charset="0"/>
              </a:rPr>
              <a:t>2 here </a:t>
            </a:r>
            <a:r>
              <a:rPr lang="en-US" sz="2000" dirty="0" err="1">
                <a:latin typeface="Baskerville Old Face" panose="02020602080505020303" pitchFamily="18" charset="0"/>
              </a:rPr>
              <a:t>në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javë</a:t>
            </a:r>
            <a:r>
              <a:rPr lang="en-US" sz="2000" dirty="0">
                <a:latin typeface="Baskerville Old Face" panose="02020602080505020303" pitchFamily="18" charset="0"/>
              </a:rPr>
              <a:t> / 2 </a:t>
            </a:r>
            <a:r>
              <a:rPr lang="en-US" sz="2000" dirty="0" err="1">
                <a:latin typeface="Baskerville Old Face" panose="02020602080505020303" pitchFamily="18" charset="0"/>
              </a:rPr>
              <a:t>orë</a:t>
            </a:r>
            <a:endParaRPr lang="en-US" sz="2000" dirty="0">
              <a:latin typeface="Baskerville Old Face" panose="02020602080505020303" pitchFamily="18" charset="0"/>
            </a:endParaRPr>
          </a:p>
          <a:p>
            <a:r>
              <a:rPr lang="en-US" sz="2000" dirty="0" err="1">
                <a:latin typeface="Baskerville Old Face" panose="02020602080505020303" pitchFamily="18" charset="0"/>
              </a:rPr>
              <a:t>Nxënës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të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përfshirë</a:t>
            </a:r>
            <a:r>
              <a:rPr lang="en-US" sz="2000" dirty="0">
                <a:latin typeface="Baskerville Old Face" panose="02020602080505020303" pitchFamily="18" charset="0"/>
              </a:rPr>
              <a:t> 539</a:t>
            </a:r>
          </a:p>
        </p:txBody>
      </p:sp>
    </p:spTree>
    <p:extLst>
      <p:ext uri="{BB962C8B-B14F-4D97-AF65-F5344CB8AC3E}">
        <p14:creationId xmlns:p14="http://schemas.microsoft.com/office/powerpoint/2010/main" val="3879462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729AFE-700F-08A7-146A-C194CE11C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162" y="371476"/>
            <a:ext cx="5572125" cy="5910262"/>
          </a:xfrm>
          <a:prstGeom prst="rect">
            <a:avLst/>
          </a:prstGeom>
          <a:effectLst>
            <a:softEdge rad="12700"/>
          </a:effectLst>
          <a:scene3d>
            <a:camera prst="perspectiveHeroicExtremeLeftFacing"/>
            <a:lightRig rig="threePt" dir="t"/>
          </a:scene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12891D-4E8F-DD91-3510-0390DBAF06AE}"/>
              </a:ext>
            </a:extLst>
          </p:cNvPr>
          <p:cNvSpPr txBox="1"/>
          <p:nvPr/>
        </p:nvSpPr>
        <p:spPr>
          <a:xfrm>
            <a:off x="842963" y="547598"/>
            <a:ext cx="61055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SHKOLLA QENDËR KOMUNITARE (SHQK)</a:t>
            </a:r>
          </a:p>
          <a:p>
            <a:pPr algn="ctr"/>
            <a:endParaRPr lang="en-US" b="1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  <a:p>
            <a:r>
              <a:rPr lang="en-US" dirty="0" err="1">
                <a:latin typeface="Baskerville Old Face" panose="02020602080505020303" pitchFamily="18" charset="0"/>
              </a:rPr>
              <a:t>Shkolla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err="1">
                <a:latin typeface="Baskerville Old Face" panose="02020602080505020303" pitchFamily="18" charset="0"/>
              </a:rPr>
              <a:t>qendër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err="1">
                <a:latin typeface="Baskerville Old Face" panose="02020602080505020303" pitchFamily="18" charset="0"/>
              </a:rPr>
              <a:t>komunitare</a:t>
            </a:r>
            <a:r>
              <a:rPr lang="en-US" dirty="0">
                <a:latin typeface="Baskerville Old Face" panose="02020602080505020303" pitchFamily="18" charset="0"/>
              </a:rPr>
              <a:t>, </a:t>
            </a:r>
            <a:r>
              <a:rPr lang="en-US" dirty="0" err="1">
                <a:latin typeface="Baskerville Old Face" panose="02020602080505020303" pitchFamily="18" charset="0"/>
              </a:rPr>
              <a:t>një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err="1">
                <a:latin typeface="Baskerville Old Face" panose="02020602080505020303" pitchFamily="18" charset="0"/>
              </a:rPr>
              <a:t>shkollë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err="1">
                <a:latin typeface="Baskerville Old Face" panose="02020602080505020303" pitchFamily="18" charset="0"/>
              </a:rPr>
              <a:t>miqësore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err="1">
                <a:latin typeface="Baskerville Old Face" panose="02020602080505020303" pitchFamily="18" charset="0"/>
              </a:rPr>
              <a:t>për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err="1">
                <a:latin typeface="Baskerville Old Face" panose="02020602080505020303" pitchFamily="18" charset="0"/>
              </a:rPr>
              <a:t>të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err="1">
                <a:latin typeface="Baskerville Old Face" panose="02020602080505020303" pitchFamily="18" charset="0"/>
              </a:rPr>
              <a:t>gjithë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err="1">
                <a:latin typeface="Baskerville Old Face" panose="02020602080505020303" pitchFamily="18" charset="0"/>
              </a:rPr>
              <a:t>është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err="1">
                <a:latin typeface="Baskerville Old Face" panose="02020602080505020303" pitchFamily="18" charset="0"/>
              </a:rPr>
              <a:t>një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err="1">
                <a:latin typeface="Baskerville Old Face" panose="02020602080505020303" pitchFamily="18" charset="0"/>
              </a:rPr>
              <a:t>qasje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err="1">
                <a:latin typeface="Baskerville Old Face" panose="02020602080505020303" pitchFamily="18" charset="0"/>
              </a:rPr>
              <a:t>për</a:t>
            </a:r>
            <a:r>
              <a:rPr lang="en-US" dirty="0">
                <a:latin typeface="Baskerville Old Face" panose="02020602080505020303" pitchFamily="18" charset="0"/>
              </a:rPr>
              <a:t> ta </a:t>
            </a:r>
            <a:r>
              <a:rPr lang="en-US" dirty="0" err="1">
                <a:latin typeface="Baskerville Old Face" panose="02020602080505020303" pitchFamily="18" charset="0"/>
              </a:rPr>
              <a:t>kthyer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err="1">
                <a:latin typeface="Baskerville Old Face" panose="02020602080505020303" pitchFamily="18" charset="0"/>
              </a:rPr>
              <a:t>shkollën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err="1">
                <a:latin typeface="Baskerville Old Face" panose="02020602080505020303" pitchFamily="18" charset="0"/>
              </a:rPr>
              <a:t>në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err="1">
                <a:latin typeface="Baskerville Old Face" panose="02020602080505020303" pitchFamily="18" charset="0"/>
              </a:rPr>
              <a:t>vendin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err="1">
                <a:latin typeface="Baskerville Old Face" panose="02020602080505020303" pitchFamily="18" charset="0"/>
              </a:rPr>
              <a:t>ku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err="1">
                <a:latin typeface="Baskerville Old Face" panose="02020602080505020303" pitchFamily="18" charset="0"/>
              </a:rPr>
              <a:t>ndërtohet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err="1">
                <a:latin typeface="Baskerville Old Face" panose="02020602080505020303" pitchFamily="18" charset="0"/>
              </a:rPr>
              <a:t>partneriteti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err="1">
                <a:latin typeface="Baskerville Old Face" panose="02020602080505020303" pitchFamily="18" charset="0"/>
              </a:rPr>
              <a:t>shkollë-familje-komunitet</a:t>
            </a:r>
            <a:r>
              <a:rPr lang="en-US" dirty="0">
                <a:latin typeface="Baskerville Old Face" panose="02020602080505020303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911983-8385-8E1A-14FD-D1ACA7F91235}"/>
              </a:ext>
            </a:extLst>
          </p:cNvPr>
          <p:cNvSpPr txBox="1"/>
          <p:nvPr/>
        </p:nvSpPr>
        <p:spPr>
          <a:xfrm>
            <a:off x="366713" y="2821141"/>
            <a:ext cx="62436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SHKOLLA PJESËMARRËSE  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KLUBE 127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126B7A-AFC3-88A8-DE9C-E6B241EACFEC}"/>
              </a:ext>
            </a:extLst>
          </p:cNvPr>
          <p:cNvSpPr txBox="1"/>
          <p:nvPr/>
        </p:nvSpPr>
        <p:spPr>
          <a:xfrm>
            <a:off x="842963" y="4448354"/>
            <a:ext cx="64055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Baskerville Old Face" panose="02020602080505020303" pitchFamily="18" charset="0"/>
              </a:rPr>
              <a:t>Veprimtari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për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zhvillimin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akademik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të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nxënësve</a:t>
            </a:r>
            <a:r>
              <a:rPr lang="en-US" sz="2000" dirty="0">
                <a:latin typeface="Baskerville Old Face" panose="02020602080505020303" pitchFamily="18" charset="0"/>
              </a:rPr>
              <a:t>	- 500</a:t>
            </a:r>
          </a:p>
          <a:p>
            <a:r>
              <a:rPr lang="en-US" sz="2000" dirty="0" err="1">
                <a:latin typeface="Baskerville Old Face" panose="02020602080505020303" pitchFamily="18" charset="0"/>
              </a:rPr>
              <a:t>Veprimtari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për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zhvillimin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artistik</a:t>
            </a:r>
            <a:r>
              <a:rPr lang="en-US" sz="2000" dirty="0">
                <a:latin typeface="Baskerville Old Face" panose="02020602080505020303" pitchFamily="18" charset="0"/>
              </a:rPr>
              <a:t>, </a:t>
            </a:r>
            <a:r>
              <a:rPr lang="en-US" sz="2000" dirty="0" err="1">
                <a:latin typeface="Baskerville Old Face" panose="02020602080505020303" pitchFamily="18" charset="0"/>
              </a:rPr>
              <a:t>kulturor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dhe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sportiv</a:t>
            </a:r>
            <a:r>
              <a:rPr lang="en-US" sz="2000" dirty="0">
                <a:latin typeface="Baskerville Old Face" panose="02020602080505020303" pitchFamily="18" charset="0"/>
              </a:rPr>
              <a:t> - 329</a:t>
            </a:r>
          </a:p>
          <a:p>
            <a:r>
              <a:rPr lang="en-US" sz="2000" dirty="0" err="1">
                <a:latin typeface="Baskerville Old Face" panose="02020602080505020303" pitchFamily="18" charset="0"/>
              </a:rPr>
              <a:t>Veprimtari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për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angazhimin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dhe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mbështetjen</a:t>
            </a:r>
            <a:r>
              <a:rPr lang="en-US" sz="2000" dirty="0">
                <a:latin typeface="Baskerville Old Face" panose="02020602080505020303" pitchFamily="18" charset="0"/>
              </a:rPr>
              <a:t> e </a:t>
            </a:r>
            <a:r>
              <a:rPr lang="en-US" sz="2000" dirty="0" err="1">
                <a:latin typeface="Baskerville Old Face" panose="02020602080505020303" pitchFamily="18" charset="0"/>
              </a:rPr>
              <a:t>familjes</a:t>
            </a:r>
            <a:r>
              <a:rPr lang="en-US" sz="2000" dirty="0">
                <a:latin typeface="Baskerville Old Face" panose="02020602080505020303" pitchFamily="18" charset="0"/>
              </a:rPr>
              <a:t> - 118 </a:t>
            </a:r>
            <a:r>
              <a:rPr lang="en-US" sz="2000" dirty="0" err="1">
                <a:latin typeface="Baskerville Old Face" panose="02020602080505020303" pitchFamily="18" charset="0"/>
              </a:rPr>
              <a:t>Veprimtari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për</a:t>
            </a: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angazhimin</a:t>
            </a:r>
            <a:r>
              <a:rPr lang="en-US" sz="2000" dirty="0">
                <a:latin typeface="Baskerville Old Face" panose="02020602080505020303" pitchFamily="18" charset="0"/>
              </a:rPr>
              <a:t> e </a:t>
            </a:r>
            <a:r>
              <a:rPr lang="en-US" sz="2000" dirty="0" err="1">
                <a:latin typeface="Baskerville Old Face" panose="02020602080505020303" pitchFamily="18" charset="0"/>
              </a:rPr>
              <a:t>komunitetit</a:t>
            </a:r>
            <a:r>
              <a:rPr lang="en-US" sz="2000" dirty="0">
                <a:latin typeface="Baskerville Old Face" panose="02020602080505020303" pitchFamily="18" charset="0"/>
              </a:rPr>
              <a:t> - 220</a:t>
            </a:r>
          </a:p>
        </p:txBody>
      </p:sp>
    </p:spTree>
    <p:extLst>
      <p:ext uri="{BB962C8B-B14F-4D97-AF65-F5344CB8AC3E}">
        <p14:creationId xmlns:p14="http://schemas.microsoft.com/office/powerpoint/2010/main" val="3167320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0D558-1A0A-45E1-C979-745E4B72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38" y="2241055"/>
            <a:ext cx="3648075" cy="273605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9555AC-CCC9-8528-479C-6D10C3AAB670}"/>
              </a:ext>
            </a:extLst>
          </p:cNvPr>
          <p:cNvSpPr txBox="1"/>
          <p:nvPr/>
        </p:nvSpPr>
        <p:spPr>
          <a:xfrm>
            <a:off x="561975" y="957560"/>
            <a:ext cx="5181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Nisma “</a:t>
            </a:r>
            <a:r>
              <a:rPr lang="en-US" dirty="0" err="1">
                <a:solidFill>
                  <a:srgbClr val="C00000"/>
                </a:solidFill>
              </a:rPr>
              <a:t>Bëjmë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detyrat</a:t>
            </a:r>
            <a:r>
              <a:rPr lang="en-US" dirty="0">
                <a:solidFill>
                  <a:srgbClr val="C00000"/>
                </a:solidFill>
              </a:rPr>
              <a:t> e </a:t>
            </a:r>
            <a:r>
              <a:rPr lang="en-US" dirty="0" err="1">
                <a:solidFill>
                  <a:srgbClr val="C00000"/>
                </a:solidFill>
              </a:rPr>
              <a:t>shtëpisë</a:t>
            </a:r>
            <a:r>
              <a:rPr lang="en-US" dirty="0">
                <a:solidFill>
                  <a:srgbClr val="C00000"/>
                </a:solidFill>
              </a:rPr>
              <a:t>”</a:t>
            </a:r>
          </a:p>
          <a:p>
            <a:r>
              <a:rPr lang="en-US" dirty="0" err="1"/>
              <a:t>ndihmon</a:t>
            </a:r>
            <a:r>
              <a:rPr lang="en-US" dirty="0"/>
              <a:t> e </a:t>
            </a:r>
            <a:r>
              <a:rPr lang="en-US" dirty="0" err="1"/>
              <a:t>aftëson</a:t>
            </a:r>
            <a:r>
              <a:rPr lang="en-US" dirty="0"/>
              <a:t> </a:t>
            </a:r>
            <a:r>
              <a:rPr lang="en-US" dirty="0" err="1"/>
              <a:t>fëmijët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përparimin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dije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këtë</a:t>
            </a:r>
            <a:r>
              <a:rPr lang="en-US" dirty="0"/>
              <a:t> </a:t>
            </a:r>
            <a:r>
              <a:rPr lang="en-US" dirty="0" err="1"/>
              <a:t>nismë</a:t>
            </a:r>
            <a:r>
              <a:rPr lang="en-US" dirty="0"/>
              <a:t> </a:t>
            </a:r>
            <a:r>
              <a:rPr lang="en-US" dirty="0" err="1"/>
              <a:t>perfshihen</a:t>
            </a:r>
            <a:r>
              <a:rPr lang="en-US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608508-EF7E-EBE3-2D77-F637E8747E00}"/>
              </a:ext>
            </a:extLst>
          </p:cNvPr>
          <p:cNvSpPr txBox="1"/>
          <p:nvPr/>
        </p:nvSpPr>
        <p:spPr>
          <a:xfrm>
            <a:off x="4781550" y="3008918"/>
            <a:ext cx="17811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 </a:t>
            </a:r>
            <a:r>
              <a:rPr lang="en-US" dirty="0" err="1"/>
              <a:t>Institucione</a:t>
            </a:r>
            <a:endParaRPr lang="en-US" dirty="0"/>
          </a:p>
          <a:p>
            <a:r>
              <a:rPr lang="en-US" dirty="0"/>
              <a:t>4 </a:t>
            </a:r>
            <a:r>
              <a:rPr lang="en-US" dirty="0" err="1"/>
              <a:t>klasa</a:t>
            </a:r>
            <a:endParaRPr lang="en-US" dirty="0"/>
          </a:p>
          <a:p>
            <a:r>
              <a:rPr lang="en-US" dirty="0"/>
              <a:t>75 </a:t>
            </a:r>
            <a:r>
              <a:rPr lang="en-US" dirty="0" err="1"/>
              <a:t>nxënës</a:t>
            </a:r>
            <a:endParaRPr lang="en-US" dirty="0"/>
          </a:p>
          <a:p>
            <a:r>
              <a:rPr lang="en-US" dirty="0"/>
              <a:t>10 </a:t>
            </a:r>
            <a:r>
              <a:rPr lang="en-US" dirty="0" err="1"/>
              <a:t>mësues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5F1AF1-FC4F-A17D-2F89-FDD271EEF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5387" y="175319"/>
            <a:ext cx="3043238" cy="30432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CA35A9-D7DC-AF16-A234-EE9AD34AE449}"/>
              </a:ext>
            </a:extLst>
          </p:cNvPr>
          <p:cNvSpPr txBox="1"/>
          <p:nvPr/>
        </p:nvSpPr>
        <p:spPr>
          <a:xfrm>
            <a:off x="7391399" y="2789843"/>
            <a:ext cx="431482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 err="1">
                <a:solidFill>
                  <a:srgbClr val="C00000"/>
                </a:solidFill>
              </a:rPr>
              <a:t>Projekti</a:t>
            </a:r>
            <a:r>
              <a:rPr lang="en-US" i="1" dirty="0">
                <a:solidFill>
                  <a:srgbClr val="C00000"/>
                </a:solidFill>
              </a:rPr>
              <a:t> Smart Lab</a:t>
            </a:r>
          </a:p>
          <a:p>
            <a:pPr algn="ctr"/>
            <a:r>
              <a:rPr lang="en-US" dirty="0"/>
              <a:t>Ky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është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rëndësishëm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zgjerimin</a:t>
            </a:r>
            <a:r>
              <a:rPr lang="en-US" dirty="0"/>
              <a:t> e </a:t>
            </a:r>
            <a:r>
              <a:rPr lang="en-US" dirty="0" err="1"/>
              <a:t>programit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kodimit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integrimin</a:t>
            </a:r>
            <a:r>
              <a:rPr lang="en-US" dirty="0"/>
              <a:t> e </a:t>
            </a:r>
            <a:r>
              <a:rPr lang="en-US" dirty="0" err="1"/>
              <a:t>Teknologjisë</a:t>
            </a:r>
            <a:r>
              <a:rPr lang="en-US" dirty="0"/>
              <a:t> </a:t>
            </a:r>
            <a:r>
              <a:rPr lang="en-US" dirty="0" err="1"/>
              <a:t>së</a:t>
            </a:r>
            <a:r>
              <a:rPr lang="en-US" dirty="0"/>
              <a:t> </a:t>
            </a:r>
            <a:r>
              <a:rPr lang="en-US" dirty="0" err="1"/>
              <a:t>Informacionit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Komunikimit</a:t>
            </a:r>
            <a:r>
              <a:rPr lang="en-US" dirty="0"/>
              <a:t> (TIK),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kurrikulën</a:t>
            </a:r>
            <a:r>
              <a:rPr lang="en-US" dirty="0"/>
              <a:t> e re </a:t>
            </a:r>
            <a:r>
              <a:rPr lang="en-US" dirty="0" err="1"/>
              <a:t>shkollore</a:t>
            </a:r>
            <a:r>
              <a:rPr lang="en-US" dirty="0"/>
              <a:t>. </a:t>
            </a:r>
          </a:p>
          <a:p>
            <a:pPr algn="ctr"/>
            <a:r>
              <a:rPr lang="en-US" dirty="0" err="1"/>
              <a:t>Zbatohet</a:t>
            </a:r>
            <a:r>
              <a:rPr lang="en-US" dirty="0"/>
              <a:t> ne 10 </a:t>
            </a:r>
            <a:r>
              <a:rPr lang="en-US" dirty="0" err="1"/>
              <a:t>institucione</a:t>
            </a:r>
            <a:r>
              <a:rPr lang="en-US" dirty="0"/>
              <a:t> </a:t>
            </a:r>
            <a:r>
              <a:rPr lang="en-US" dirty="0" err="1"/>
              <a:t>arsimore</a:t>
            </a:r>
            <a:r>
              <a:rPr lang="en-US" dirty="0"/>
              <a:t>  </a:t>
            </a:r>
            <a:r>
              <a:rPr lang="en-US" dirty="0" err="1"/>
              <a:t>publike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1 </a:t>
            </a:r>
            <a:r>
              <a:rPr lang="en-US" dirty="0" err="1"/>
              <a:t>jopublike</a:t>
            </a:r>
            <a:r>
              <a:rPr lang="en-US" dirty="0"/>
              <a:t>,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klasat</a:t>
            </a:r>
            <a:r>
              <a:rPr lang="en-US" dirty="0"/>
              <a:t> e </a:t>
            </a:r>
            <a:r>
              <a:rPr lang="en-US" dirty="0" err="1"/>
              <a:t>arsimit</a:t>
            </a:r>
            <a:r>
              <a:rPr lang="en-US" dirty="0"/>
              <a:t> </a:t>
            </a:r>
            <a:r>
              <a:rPr lang="en-US" dirty="0" err="1"/>
              <a:t>fillor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26067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61B43A-866E-CC1F-6E06-D9C5B681C6C1}"/>
              </a:ext>
            </a:extLst>
          </p:cNvPr>
          <p:cNvSpPr txBox="1"/>
          <p:nvPr/>
        </p:nvSpPr>
        <p:spPr>
          <a:xfrm>
            <a:off x="276225" y="57141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Njësia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 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Shërbimit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Psiko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-Social	</a:t>
            </a:r>
            <a:r>
              <a:rPr lang="en-US" dirty="0"/>
              <a:t>	</a:t>
            </a:r>
          </a:p>
          <a:p>
            <a:pPr algn="ctr"/>
            <a:r>
              <a:rPr lang="en-US" dirty="0" err="1"/>
              <a:t>Shërbime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nxënës</a:t>
            </a:r>
            <a:r>
              <a:rPr lang="en-US" dirty="0"/>
              <a:t> 6–19 </a:t>
            </a:r>
            <a:r>
              <a:rPr lang="en-US" dirty="0" err="1"/>
              <a:t>vjeç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5B7E1-96F5-AEB0-972A-8F92863AD77C}"/>
              </a:ext>
            </a:extLst>
          </p:cNvPr>
          <p:cNvSpPr txBox="1"/>
          <p:nvPr/>
        </p:nvSpPr>
        <p:spPr>
          <a:xfrm>
            <a:off x="390524" y="2252186"/>
            <a:ext cx="28363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49 </a:t>
            </a:r>
            <a:r>
              <a:rPr lang="en-US" dirty="0" err="1"/>
              <a:t>shkolla</a:t>
            </a:r>
            <a:endParaRPr lang="en-US" dirty="0"/>
          </a:p>
          <a:p>
            <a:r>
              <a:rPr lang="en-US" dirty="0"/>
              <a:t>23 </a:t>
            </a:r>
            <a:r>
              <a:rPr lang="en-US" dirty="0" err="1"/>
              <a:t>punonjës</a:t>
            </a:r>
            <a:endParaRPr lang="en-US" dirty="0"/>
          </a:p>
          <a:p>
            <a:r>
              <a:rPr lang="en-US" dirty="0"/>
              <a:t>14 </a:t>
            </a:r>
            <a:r>
              <a:rPr lang="en-US" dirty="0" err="1"/>
              <a:t>psikologë</a:t>
            </a:r>
            <a:endParaRPr lang="en-US" dirty="0"/>
          </a:p>
          <a:p>
            <a:r>
              <a:rPr lang="en-US" dirty="0"/>
              <a:t>9 </a:t>
            </a:r>
            <a:r>
              <a:rPr lang="en-US" dirty="0" err="1"/>
              <a:t>punonjës</a:t>
            </a:r>
            <a:r>
              <a:rPr lang="en-US" dirty="0"/>
              <a:t> </a:t>
            </a:r>
            <a:r>
              <a:rPr lang="en-US" dirty="0" err="1"/>
              <a:t>socialë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B6E2923-37D8-4906-CBD0-744C8BDF4BF1}"/>
              </a:ext>
            </a:extLst>
          </p:cNvPr>
          <p:cNvSpPr txBox="1">
            <a:spLocks/>
          </p:cNvSpPr>
          <p:nvPr/>
        </p:nvSpPr>
        <p:spPr>
          <a:xfrm>
            <a:off x="2627312" y="2818229"/>
            <a:ext cx="4342893" cy="335406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607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aktivitete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ndërgjegjësuese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374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këshillime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individuale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me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nxënës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238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këshillime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individuale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me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prindër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151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këshillime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individuale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me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mësues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145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këshillime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në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grup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me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nxënës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64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këshillime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në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grup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me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mësues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85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këshillime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në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grup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me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prindër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Fokus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shtuar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në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ndërhyrje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parandaluese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dhe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mbështetje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individuale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B8B78-4D1C-E954-8B15-448A1E5C38C7}"/>
              </a:ext>
            </a:extLst>
          </p:cNvPr>
          <p:cNvSpPr txBox="1"/>
          <p:nvPr/>
        </p:nvSpPr>
        <p:spPr>
          <a:xfrm>
            <a:off x="390524" y="1236791"/>
            <a:ext cx="8582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Shërbimi</a:t>
            </a:r>
            <a:r>
              <a:rPr lang="en-US" dirty="0"/>
              <a:t> ka </a:t>
            </a:r>
            <a:r>
              <a:rPr lang="en-US" dirty="0" err="1"/>
              <a:t>funksionuar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gjithë</a:t>
            </a:r>
            <a:r>
              <a:rPr lang="en-US" dirty="0"/>
              <a:t> </a:t>
            </a:r>
            <a:r>
              <a:rPr lang="en-US" dirty="0" err="1"/>
              <a:t>territorin</a:t>
            </a:r>
            <a:r>
              <a:rPr lang="en-US" dirty="0"/>
              <a:t> e </a:t>
            </a:r>
            <a:r>
              <a:rPr lang="en-US" dirty="0" err="1"/>
              <a:t>mbuluar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ZVAP </a:t>
            </a:r>
            <a:r>
              <a:rPr lang="en-US" dirty="0" err="1"/>
              <a:t>Fier</a:t>
            </a:r>
            <a:r>
              <a:rPr lang="en-US" dirty="0"/>
              <a:t> </a:t>
            </a:r>
            <a:r>
              <a:rPr lang="en-US" dirty="0" err="1"/>
              <a:t>sipas</a:t>
            </a:r>
            <a:r>
              <a:rPr lang="en-US" dirty="0"/>
              <a:t> </a:t>
            </a:r>
            <a:r>
              <a:rPr lang="en-US" dirty="0" err="1"/>
              <a:t>nevojës</a:t>
            </a:r>
            <a:r>
              <a:rPr lang="en-US" dirty="0"/>
              <a:t> </a:t>
            </a:r>
            <a:r>
              <a:rPr lang="en-US" dirty="0" err="1"/>
              <a:t>edhe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shkollat</a:t>
            </a:r>
            <a:r>
              <a:rPr lang="en-US" dirty="0"/>
              <a:t> </a:t>
            </a:r>
            <a:r>
              <a:rPr lang="en-US" dirty="0" err="1"/>
              <a:t>që</a:t>
            </a:r>
            <a:r>
              <a:rPr lang="en-US" dirty="0"/>
              <a:t> </a:t>
            </a:r>
            <a:r>
              <a:rPr lang="en-US" dirty="0" err="1"/>
              <a:t>nuk</a:t>
            </a:r>
            <a:r>
              <a:rPr lang="en-US" dirty="0"/>
              <a:t> </a:t>
            </a:r>
            <a:r>
              <a:rPr lang="en-US" dirty="0" err="1"/>
              <a:t>kanë</a:t>
            </a:r>
            <a:r>
              <a:rPr lang="en-US" dirty="0"/>
              <a:t> </a:t>
            </a:r>
            <a:r>
              <a:rPr lang="en-US" dirty="0" err="1"/>
              <a:t>patur</a:t>
            </a:r>
            <a:r>
              <a:rPr lang="en-US" dirty="0"/>
              <a:t> </a:t>
            </a:r>
            <a:r>
              <a:rPr lang="en-US" dirty="0" err="1"/>
              <a:t>shërbim</a:t>
            </a:r>
            <a:r>
              <a:rPr lang="en-US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788419-6F1E-5978-84DE-2E0921ECA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277" y="0"/>
            <a:ext cx="2417274" cy="2420323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30E24373-881C-EDA7-E53D-37C656FD1301}"/>
              </a:ext>
            </a:extLst>
          </p:cNvPr>
          <p:cNvSpPr txBox="1">
            <a:spLocks/>
          </p:cNvSpPr>
          <p:nvPr/>
        </p:nvSpPr>
        <p:spPr>
          <a:xfrm>
            <a:off x="7243157" y="2172673"/>
            <a:ext cx="4338674" cy="335406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244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vlerësime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psikologjike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77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vlerësime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të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gjendjes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sociale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58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raste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me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simptoma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psiko-emocionale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Pyetësorë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të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realizuar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93 me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nxënës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 me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mësues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me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prindër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Rritje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ndjeshme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nevojës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për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vlerësime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DOSJET E RASTEVE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58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dosje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të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reja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223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dosje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në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ndjekje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dosje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të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mbyllura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200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1D263C-7564-3234-4181-464AFDE59282}"/>
              </a:ext>
            </a:extLst>
          </p:cNvPr>
          <p:cNvSpPr txBox="1"/>
          <p:nvPr/>
        </p:nvSpPr>
        <p:spPr>
          <a:xfrm>
            <a:off x="2266950" y="728649"/>
            <a:ext cx="73533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KRAHASIM STATISTIKOR 2023–2024 / 2024–2025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419A7-E9AC-9ABA-2B6F-A7B2F89B71B2}"/>
              </a:ext>
            </a:extLst>
          </p:cNvPr>
          <p:cNvSpPr txBox="1">
            <a:spLocks/>
          </p:cNvSpPr>
          <p:nvPr/>
        </p:nvSpPr>
        <p:spPr>
          <a:xfrm>
            <a:off x="855662" y="2663266"/>
            <a:ext cx="4342893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Aktivitete ndërgjegjësuese: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546 → 607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Këshillime ind. nxënës: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386 → 374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Këshillime ind. prindër: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208 → 238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Këshillime ind. mësues: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164 → 151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Këshillime në grup nxënës: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188 → 145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Zhvendosje drejt parandalimit dhe punës me prindërit.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B1A095E4-18D7-2DB6-F40F-1950208B64C5}"/>
              </a:ext>
            </a:extLst>
          </p:cNvPr>
          <p:cNvSpPr txBox="1">
            <a:spLocks/>
          </p:cNvSpPr>
          <p:nvPr/>
        </p:nvSpPr>
        <p:spPr>
          <a:xfrm>
            <a:off x="6482770" y="2663266"/>
            <a:ext cx="4338674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Vlerësime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psikologjike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83 → 244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Vlerësime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sociale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59 → 77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Raste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psiko-emocionale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58 (2024–2025)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Sinjal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fortë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për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rritje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problemeve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shëndetit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mendor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EC266-0200-2A62-8AC9-828631DA38EB}"/>
              </a:ext>
            </a:extLst>
          </p:cNvPr>
          <p:cNvSpPr txBox="1"/>
          <p:nvPr/>
        </p:nvSpPr>
        <p:spPr>
          <a:xfrm>
            <a:off x="1114425" y="183445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Aktivitete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&amp;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Këshillime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9CC6761-6C3A-C0A6-CF1D-5BE20C6649E5}"/>
              </a:ext>
            </a:extLst>
          </p:cNvPr>
          <p:cNvSpPr txBox="1">
            <a:spLocks/>
          </p:cNvSpPr>
          <p:nvPr/>
        </p:nvSpPr>
        <p:spPr>
          <a:xfrm>
            <a:off x="6822443" y="1834457"/>
            <a:ext cx="3999001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VLERËSIME &amp; RASTE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42347F-4816-6D9E-C5A7-71AB1FD53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273" y="4497465"/>
            <a:ext cx="2992430" cy="178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10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61422-039B-F4AB-6173-B0FCA96BB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Kjo</a:t>
            </a:r>
            <a:r>
              <a:rPr lang="en-US" dirty="0"/>
              <a:t> </a:t>
            </a:r>
            <a:r>
              <a:rPr lang="en-US" dirty="0" err="1"/>
              <a:t>analizë</a:t>
            </a:r>
            <a:r>
              <a:rPr lang="en-US" dirty="0"/>
              <a:t> </a:t>
            </a:r>
            <a:r>
              <a:rPr lang="en-US" dirty="0" err="1"/>
              <a:t>vjetore</a:t>
            </a:r>
            <a:r>
              <a:rPr lang="en-US" dirty="0"/>
              <a:t> </a:t>
            </a:r>
            <a:r>
              <a:rPr lang="en-US" dirty="0" err="1"/>
              <a:t>paraqet</a:t>
            </a:r>
            <a:r>
              <a:rPr lang="en-US" dirty="0"/>
              <a:t> </a:t>
            </a:r>
            <a:r>
              <a:rPr lang="en-US" dirty="0" err="1"/>
              <a:t>vlerësimin</a:t>
            </a:r>
            <a:r>
              <a:rPr lang="en-US" dirty="0"/>
              <a:t> e </a:t>
            </a:r>
            <a:r>
              <a:rPr lang="en-US" dirty="0" err="1"/>
              <a:t>veprimtarisë</a:t>
            </a:r>
            <a:r>
              <a:rPr lang="en-US" dirty="0"/>
              <a:t> </a:t>
            </a:r>
            <a:r>
              <a:rPr lang="en-US" dirty="0" err="1"/>
              <a:t>së</a:t>
            </a:r>
            <a:r>
              <a:rPr lang="en-US" dirty="0"/>
              <a:t> </a:t>
            </a:r>
            <a:r>
              <a:rPr lang="en-US" dirty="0" err="1"/>
              <a:t>Zyrës</a:t>
            </a:r>
            <a:r>
              <a:rPr lang="en-US" dirty="0"/>
              <a:t> </a:t>
            </a:r>
            <a:r>
              <a:rPr lang="en-US" dirty="0" err="1"/>
              <a:t>Vendore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Arsimit</a:t>
            </a:r>
            <a:r>
              <a:rPr lang="en-US" dirty="0"/>
              <a:t> </a:t>
            </a:r>
            <a:r>
              <a:rPr lang="en-US" dirty="0" err="1"/>
              <a:t>Parauniversitar</a:t>
            </a:r>
            <a:r>
              <a:rPr lang="en-US" dirty="0"/>
              <a:t> </a:t>
            </a:r>
            <a:r>
              <a:rPr lang="en-US" dirty="0" err="1"/>
              <a:t>Fier</a:t>
            </a:r>
            <a:r>
              <a:rPr lang="en-US" dirty="0"/>
              <a:t> </a:t>
            </a:r>
            <a:r>
              <a:rPr lang="en-US" dirty="0" err="1"/>
              <a:t>gjatë</a:t>
            </a:r>
            <a:r>
              <a:rPr lang="en-US" dirty="0"/>
              <a:t> </a:t>
            </a:r>
            <a:r>
              <a:rPr lang="en-US" dirty="0" err="1"/>
              <a:t>vitit</a:t>
            </a:r>
            <a:r>
              <a:rPr lang="en-US" dirty="0"/>
              <a:t> </a:t>
            </a:r>
            <a:r>
              <a:rPr lang="en-US" dirty="0" err="1"/>
              <a:t>shkollor</a:t>
            </a:r>
            <a:r>
              <a:rPr lang="en-US" dirty="0"/>
              <a:t> 2024-2025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përputhje</a:t>
            </a:r>
            <a:r>
              <a:rPr lang="en-US" dirty="0"/>
              <a:t> me </a:t>
            </a:r>
            <a:r>
              <a:rPr lang="en-US" dirty="0" err="1"/>
              <a:t>kuadrin</a:t>
            </a:r>
            <a:r>
              <a:rPr lang="en-US" dirty="0"/>
              <a:t> </a:t>
            </a:r>
            <a:r>
              <a:rPr lang="en-US" dirty="0" err="1"/>
              <a:t>ligjor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udhëzimet</a:t>
            </a:r>
            <a:r>
              <a:rPr lang="en-US" dirty="0"/>
              <a:t> e </a:t>
            </a:r>
            <a:r>
              <a:rPr lang="en-US" dirty="0" err="1"/>
              <a:t>Ministrisë</a:t>
            </a:r>
            <a:r>
              <a:rPr lang="en-US" dirty="0"/>
              <a:t> </a:t>
            </a:r>
            <a:r>
              <a:rPr lang="en-US" dirty="0" err="1"/>
              <a:t>së</a:t>
            </a:r>
            <a:r>
              <a:rPr lang="en-US" dirty="0"/>
              <a:t> </a:t>
            </a:r>
            <a:r>
              <a:rPr lang="en-US" dirty="0" err="1"/>
              <a:t>Arsimit</a:t>
            </a:r>
            <a:r>
              <a:rPr lang="en-US" dirty="0"/>
              <a:t>.</a:t>
            </a:r>
          </a:p>
          <a:p>
            <a:r>
              <a:rPr lang="en-US" dirty="0"/>
              <a:t>ZVAP </a:t>
            </a:r>
            <a:r>
              <a:rPr lang="en-US" dirty="0" err="1"/>
              <a:t>Fier</a:t>
            </a:r>
            <a:r>
              <a:rPr lang="en-US" dirty="0"/>
              <a:t> </a:t>
            </a:r>
            <a:r>
              <a:rPr lang="en-US" dirty="0" err="1"/>
              <a:t>ushtron</a:t>
            </a:r>
            <a:r>
              <a:rPr lang="en-US" dirty="0"/>
              <a:t> </a:t>
            </a:r>
            <a:r>
              <a:rPr lang="en-US" dirty="0" err="1"/>
              <a:t>veprimtarinë</a:t>
            </a:r>
            <a:r>
              <a:rPr lang="en-US" dirty="0"/>
              <a:t> e </a:t>
            </a:r>
            <a:r>
              <a:rPr lang="en-US" dirty="0" err="1"/>
              <a:t>saj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territorin</a:t>
            </a:r>
            <a:r>
              <a:rPr lang="en-US" dirty="0"/>
              <a:t> e </a:t>
            </a:r>
            <a:r>
              <a:rPr lang="en-US" dirty="0" err="1"/>
              <a:t>Bashkisë</a:t>
            </a:r>
            <a:r>
              <a:rPr lang="en-US" dirty="0"/>
              <a:t> </a:t>
            </a:r>
            <a:r>
              <a:rPr lang="en-US" dirty="0" err="1"/>
              <a:t>Fier</a:t>
            </a:r>
            <a:endParaRPr lang="en-US" dirty="0"/>
          </a:p>
          <a:p>
            <a:r>
              <a:rPr lang="en-US" dirty="0" err="1"/>
              <a:t>Qëllimi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analizës</a:t>
            </a:r>
            <a:r>
              <a:rPr lang="en-US" dirty="0"/>
              <a:t> </a:t>
            </a:r>
            <a:r>
              <a:rPr lang="en-US" dirty="0" err="1"/>
              <a:t>është</a:t>
            </a:r>
            <a:r>
              <a:rPr lang="en-US" dirty="0"/>
              <a:t> </a:t>
            </a:r>
            <a:r>
              <a:rPr lang="en-US" dirty="0" err="1"/>
              <a:t>evidentimi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arritjeve</a:t>
            </a:r>
            <a:r>
              <a:rPr lang="en-US" dirty="0"/>
              <a:t>, </a:t>
            </a:r>
            <a:r>
              <a:rPr lang="en-US" dirty="0" err="1"/>
              <a:t>problematikave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përcaktimi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prioriteteve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vitin</a:t>
            </a:r>
            <a:r>
              <a:rPr lang="en-US" dirty="0"/>
              <a:t> </a:t>
            </a:r>
            <a:r>
              <a:rPr lang="en-US" dirty="0" err="1"/>
              <a:t>shkollor</a:t>
            </a:r>
            <a:r>
              <a:rPr lang="en-US" dirty="0"/>
              <a:t> </a:t>
            </a:r>
            <a:r>
              <a:rPr lang="en-US" dirty="0" err="1"/>
              <a:t>pasardhës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929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93BD0B9-25E0-B944-F547-4E0AF845F4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4002680"/>
              </p:ext>
            </p:extLst>
          </p:nvPr>
        </p:nvGraphicFramePr>
        <p:xfrm>
          <a:off x="812800" y="872066"/>
          <a:ext cx="7131050" cy="5404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C9BFAF6-737D-941E-ECF7-6660644E8E7B}"/>
              </a:ext>
            </a:extLst>
          </p:cNvPr>
          <p:cNvSpPr txBox="1"/>
          <p:nvPr/>
        </p:nvSpPr>
        <p:spPr>
          <a:xfrm>
            <a:off x="8905875" y="1571625"/>
            <a:ext cx="21145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</a:rPr>
              <a:t>OLIMPIADA</a:t>
            </a:r>
          </a:p>
          <a:p>
            <a:endParaRPr lang="en-US" sz="2800" dirty="0"/>
          </a:p>
          <a:p>
            <a:r>
              <a:rPr lang="en-US" sz="2800" dirty="0" err="1"/>
              <a:t>Pjesëmarrës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421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nxënës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800" dirty="0"/>
          </a:p>
          <a:p>
            <a:r>
              <a:rPr lang="en-US" sz="2800" dirty="0" err="1"/>
              <a:t>Fitues</a:t>
            </a:r>
            <a:r>
              <a:rPr lang="en-US" sz="2800" dirty="0"/>
              <a:t> </a:t>
            </a:r>
            <a:r>
              <a:rPr lang="en-US" sz="2800" dirty="0" err="1"/>
              <a:t>faza</a:t>
            </a:r>
            <a:r>
              <a:rPr lang="en-US" sz="2800" dirty="0"/>
              <a:t> II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50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nxënës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06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0BE618-F244-6051-FE50-A8964FE3F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333500"/>
            <a:ext cx="3829050" cy="382905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92C262-79B4-F48C-0EA6-604FF3BBA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874770"/>
              </p:ext>
            </p:extLst>
          </p:nvPr>
        </p:nvGraphicFramePr>
        <p:xfrm>
          <a:off x="5334000" y="1438273"/>
          <a:ext cx="5473700" cy="104962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094740">
                  <a:extLst>
                    <a:ext uri="{9D8B030D-6E8A-4147-A177-3AD203B41FA5}">
                      <a16:colId xmlns:a16="http://schemas.microsoft.com/office/drawing/2014/main" val="2832390400"/>
                    </a:ext>
                  </a:extLst>
                </a:gridCol>
                <a:gridCol w="1094740">
                  <a:extLst>
                    <a:ext uri="{9D8B030D-6E8A-4147-A177-3AD203B41FA5}">
                      <a16:colId xmlns:a16="http://schemas.microsoft.com/office/drawing/2014/main" val="2988067806"/>
                    </a:ext>
                  </a:extLst>
                </a:gridCol>
                <a:gridCol w="1094740">
                  <a:extLst>
                    <a:ext uri="{9D8B030D-6E8A-4147-A177-3AD203B41FA5}">
                      <a16:colId xmlns:a16="http://schemas.microsoft.com/office/drawing/2014/main" val="3932955798"/>
                    </a:ext>
                  </a:extLst>
                </a:gridCol>
                <a:gridCol w="1094740">
                  <a:extLst>
                    <a:ext uri="{9D8B030D-6E8A-4147-A177-3AD203B41FA5}">
                      <a16:colId xmlns:a16="http://schemas.microsoft.com/office/drawing/2014/main" val="580191517"/>
                    </a:ext>
                  </a:extLst>
                </a:gridCol>
                <a:gridCol w="1094740">
                  <a:extLst>
                    <a:ext uri="{9D8B030D-6E8A-4147-A177-3AD203B41FA5}">
                      <a16:colId xmlns:a16="http://schemas.microsoft.com/office/drawing/2014/main" val="2355252064"/>
                    </a:ext>
                  </a:extLst>
                </a:gridCol>
              </a:tblGrid>
              <a:tr h="5810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Faza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Shkolla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publike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Shkolla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jopublike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Mësues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Nxënës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93405"/>
                  </a:ext>
                </a:extLst>
              </a:tr>
              <a:tr h="4685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1944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A6F736C-DD0B-16AF-5D0A-901211AE34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697022"/>
              </p:ext>
            </p:extLst>
          </p:nvPr>
        </p:nvGraphicFramePr>
        <p:xfrm>
          <a:off x="5334000" y="2923865"/>
          <a:ext cx="5473700" cy="88699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5473700">
                  <a:extLst>
                    <a:ext uri="{9D8B030D-6E8A-4147-A177-3AD203B41FA5}">
                      <a16:colId xmlns:a16="http://schemas.microsoft.com/office/drawing/2014/main" val="891227090"/>
                    </a:ext>
                  </a:extLst>
                </a:gridCol>
              </a:tblGrid>
              <a:tr h="3688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Faza</a:t>
                      </a:r>
                      <a:r>
                        <a:rPr lang="en-US" sz="1400" dirty="0"/>
                        <a:t> e </a:t>
                      </a:r>
                      <a:r>
                        <a:rPr lang="en-US" sz="1400" dirty="0" err="1"/>
                        <a:t>dytë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nivel</a:t>
                      </a:r>
                      <a:r>
                        <a:rPr lang="en-US" sz="1400" dirty="0"/>
                        <a:t> ZVAP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06327"/>
                  </a:ext>
                </a:extLst>
              </a:tr>
              <a:tr h="3688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Numri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shkolla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pjesëmarrëse</a:t>
                      </a:r>
                      <a:r>
                        <a:rPr lang="en-US" sz="1400" dirty="0"/>
                        <a:t> – 40</a:t>
                      </a:r>
                    </a:p>
                    <a:p>
                      <a:pPr algn="ctr"/>
                      <a:r>
                        <a:rPr lang="en-US" sz="1400" dirty="0" err="1"/>
                        <a:t>Numri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nxënësve</a:t>
                      </a:r>
                      <a:r>
                        <a:rPr lang="en-US" sz="1400" dirty="0"/>
                        <a:t> - 240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61798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256E0DA-A5AC-783C-2882-04AA35725375}"/>
              </a:ext>
            </a:extLst>
          </p:cNvPr>
          <p:cNvSpPr/>
          <p:nvPr/>
        </p:nvSpPr>
        <p:spPr>
          <a:xfrm>
            <a:off x="2420997" y="346546"/>
            <a:ext cx="70261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KONKURSI I GJUHËS SHQIPE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DDD577-BFE0-722E-CEBC-5BA890A20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224" y="3111242"/>
            <a:ext cx="6257925" cy="34002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A94621-5041-E888-7E9D-5AA44DF577E8}"/>
              </a:ext>
            </a:extLst>
          </p:cNvPr>
          <p:cNvSpPr txBox="1"/>
          <p:nvPr/>
        </p:nvSpPr>
        <p:spPr>
          <a:xfrm>
            <a:off x="5934074" y="4625610"/>
            <a:ext cx="527685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JANI BAKALLI   FLATRAT E DIJES   PINELLOPI PIRRO</a:t>
            </a:r>
          </a:p>
        </p:txBody>
      </p:sp>
    </p:spTree>
    <p:extLst>
      <p:ext uri="{BB962C8B-B14F-4D97-AF65-F5344CB8AC3E}">
        <p14:creationId xmlns:p14="http://schemas.microsoft.com/office/powerpoint/2010/main" val="1243841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1BEA71-C9AF-F94E-1B85-43FA0A424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22" y="1123669"/>
            <a:ext cx="1667108" cy="40201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123B64-1938-7E38-EF41-5D96EA88B0CC}"/>
              </a:ext>
            </a:extLst>
          </p:cNvPr>
          <p:cNvSpPr/>
          <p:nvPr/>
        </p:nvSpPr>
        <p:spPr>
          <a:xfrm>
            <a:off x="-277367" y="488381"/>
            <a:ext cx="124693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OLIMPIADA E PËRBASHKËT E GJUHËS SHQIPE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ADCB3-E369-B007-3153-DFB96F41BF33}"/>
              </a:ext>
            </a:extLst>
          </p:cNvPr>
          <p:cNvSpPr txBox="1"/>
          <p:nvPr/>
        </p:nvSpPr>
        <p:spPr>
          <a:xfrm>
            <a:off x="3151079" y="1341299"/>
            <a:ext cx="78837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Olimpiada e </a:t>
            </a:r>
            <a:r>
              <a:rPr lang="en-US" sz="1600" dirty="0" err="1"/>
              <a:t>Përbashkët</a:t>
            </a:r>
            <a:r>
              <a:rPr lang="en-US" sz="1600" dirty="0"/>
              <a:t> e </a:t>
            </a:r>
            <a:r>
              <a:rPr lang="en-US" sz="1600" dirty="0" err="1"/>
              <a:t>Gjuhës</a:t>
            </a:r>
            <a:r>
              <a:rPr lang="en-US" sz="1600" dirty="0"/>
              <a:t> Shqipe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vitin</a:t>
            </a:r>
            <a:r>
              <a:rPr lang="en-US" sz="1600" dirty="0"/>
              <a:t> </a:t>
            </a:r>
            <a:r>
              <a:rPr lang="en-US" sz="1600" dirty="0" err="1"/>
              <a:t>shkollor</a:t>
            </a:r>
            <a:r>
              <a:rPr lang="en-US" sz="1600" dirty="0"/>
              <a:t> 2024-2025  </a:t>
            </a:r>
            <a:r>
              <a:rPr lang="en-US" sz="1600" dirty="0" err="1"/>
              <a:t>organizohet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nxënësit</a:t>
            </a:r>
            <a:r>
              <a:rPr lang="en-US" sz="1600" dirty="0"/>
              <a:t> e </a:t>
            </a:r>
            <a:r>
              <a:rPr lang="en-US" sz="1600" dirty="0" err="1"/>
              <a:t>klasave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9-ta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arsimin</a:t>
            </a:r>
            <a:r>
              <a:rPr lang="en-US" sz="1600" dirty="0"/>
              <a:t> e </a:t>
            </a:r>
            <a:r>
              <a:rPr lang="en-US" sz="1600" dirty="0" err="1"/>
              <a:t>mesëm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ulët</a:t>
            </a:r>
            <a:r>
              <a:rPr lang="en-US" sz="1600" dirty="0"/>
              <a:t> (AMU), duke </a:t>
            </a:r>
            <a:r>
              <a:rPr lang="en-US" sz="1600" dirty="0" err="1"/>
              <a:t>përfshirë</a:t>
            </a:r>
            <a:r>
              <a:rPr lang="en-US" sz="1600" dirty="0"/>
              <a:t> </a:t>
            </a:r>
            <a:r>
              <a:rPr lang="en-US" sz="1600" dirty="0" err="1"/>
              <a:t>pjesëmarrës</a:t>
            </a:r>
            <a:r>
              <a:rPr lang="en-US" sz="1600" dirty="0"/>
              <a:t> </a:t>
            </a:r>
            <a:r>
              <a:rPr lang="en-US" sz="1600" dirty="0" err="1"/>
              <a:t>nga</a:t>
            </a:r>
            <a:r>
              <a:rPr lang="en-US" sz="1600" dirty="0"/>
              <a:t> </a:t>
            </a:r>
            <a:r>
              <a:rPr lang="en-US" sz="1600" dirty="0" err="1"/>
              <a:t>Shqipëria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Kosova. E </a:t>
            </a:r>
            <a:r>
              <a:rPr lang="en-US" sz="1600" dirty="0" err="1"/>
              <a:t>zhvilluar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katër</a:t>
            </a:r>
            <a:r>
              <a:rPr lang="en-US" sz="1600" dirty="0"/>
              <a:t> </a:t>
            </a:r>
            <a:r>
              <a:rPr lang="en-US" sz="1600" dirty="0" err="1"/>
              <a:t>faza</a:t>
            </a:r>
            <a:r>
              <a:rPr lang="en-US" sz="1600" dirty="0"/>
              <a:t> (</a:t>
            </a:r>
            <a:r>
              <a:rPr lang="en-US" sz="1600" dirty="0" err="1"/>
              <a:t>shkollë</a:t>
            </a:r>
            <a:r>
              <a:rPr lang="en-US" sz="1600" dirty="0"/>
              <a:t>, </a:t>
            </a:r>
            <a:r>
              <a:rPr lang="en-US" sz="1600" dirty="0" err="1"/>
              <a:t>bashki</a:t>
            </a:r>
            <a:r>
              <a:rPr lang="en-US" sz="1600" dirty="0"/>
              <a:t>/</a:t>
            </a:r>
            <a:r>
              <a:rPr lang="en-US" sz="1600" dirty="0" err="1"/>
              <a:t>komunë</a:t>
            </a:r>
            <a:r>
              <a:rPr lang="en-US" sz="1600" dirty="0"/>
              <a:t>, </a:t>
            </a:r>
            <a:r>
              <a:rPr lang="en-US" sz="1600" dirty="0" err="1"/>
              <a:t>rajon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finalja</a:t>
            </a:r>
            <a:r>
              <a:rPr lang="en-US" sz="1600" dirty="0"/>
              <a:t> </a:t>
            </a:r>
            <a:r>
              <a:rPr lang="en-US" sz="1600" dirty="0" err="1"/>
              <a:t>kombëtare</a:t>
            </a:r>
            <a:r>
              <a:rPr lang="en-US" sz="1600" dirty="0"/>
              <a:t>), me </a:t>
            </a:r>
            <a:r>
              <a:rPr lang="en-US" sz="1600" dirty="0" err="1"/>
              <a:t>qëllim</a:t>
            </a:r>
            <a:r>
              <a:rPr lang="en-US" sz="1600" dirty="0"/>
              <a:t> </a:t>
            </a:r>
            <a:r>
              <a:rPr lang="en-US" sz="1600" dirty="0" err="1"/>
              <a:t>promovimin</a:t>
            </a:r>
            <a:r>
              <a:rPr lang="en-US" sz="1600" dirty="0"/>
              <a:t> e </a:t>
            </a:r>
            <a:r>
              <a:rPr lang="en-US" sz="1600" dirty="0" err="1"/>
              <a:t>gjuhës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kulturës</a:t>
            </a:r>
            <a:r>
              <a:rPr lang="en-US" sz="1600" dirty="0"/>
              <a:t> </a:t>
            </a:r>
            <a:r>
              <a:rPr lang="en-US" sz="1600" dirty="0" err="1"/>
              <a:t>shqiptare</a:t>
            </a:r>
            <a:r>
              <a:rPr lang="en-US" sz="1600" dirty="0"/>
              <a:t>. </a:t>
            </a:r>
          </a:p>
        </p:txBody>
      </p:sp>
      <p:sp>
        <p:nvSpPr>
          <p:cNvPr id="13" name="Flowchart: Stored Data 12">
            <a:extLst>
              <a:ext uri="{FF2B5EF4-FFF2-40B4-BE49-F238E27FC236}">
                <a16:creationId xmlns:a16="http://schemas.microsoft.com/office/drawing/2014/main" id="{19B510A5-AF36-FD74-35C4-EC359AB43BFC}"/>
              </a:ext>
            </a:extLst>
          </p:cNvPr>
          <p:cNvSpPr/>
          <p:nvPr/>
        </p:nvSpPr>
        <p:spPr>
          <a:xfrm>
            <a:off x="2495550" y="3171825"/>
            <a:ext cx="4705350" cy="2162175"/>
          </a:xfrm>
          <a:prstGeom prst="flowChartOnlineStorag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Faza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 pare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IA 39</a:t>
            </a:r>
          </a:p>
          <a:p>
            <a:pPr algn="ctr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Nxënës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pjesëmarrës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300</a:t>
            </a:r>
          </a:p>
          <a:p>
            <a:pPr algn="ctr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Çmimi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 - 41</a:t>
            </a:r>
          </a:p>
          <a:p>
            <a:pPr algn="ctr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Çmimi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II – 45</a:t>
            </a:r>
          </a:p>
          <a:p>
            <a:pPr algn="ctr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Çmimi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III - 45</a:t>
            </a:r>
            <a:endParaRPr lang="en-US" dirty="0"/>
          </a:p>
        </p:txBody>
      </p:sp>
      <p:sp>
        <p:nvSpPr>
          <p:cNvPr id="14" name="Flowchart: Stored Data 13">
            <a:extLst>
              <a:ext uri="{FF2B5EF4-FFF2-40B4-BE49-F238E27FC236}">
                <a16:creationId xmlns:a16="http://schemas.microsoft.com/office/drawing/2014/main" id="{E1392ED9-FE1F-3AF7-BA47-57A06434F63E}"/>
              </a:ext>
            </a:extLst>
          </p:cNvPr>
          <p:cNvSpPr/>
          <p:nvPr/>
        </p:nvSpPr>
        <p:spPr>
          <a:xfrm>
            <a:off x="6724650" y="3171825"/>
            <a:ext cx="4705350" cy="2162175"/>
          </a:xfrm>
          <a:prstGeom prst="flowChartOnlineStorag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Faza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dytë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Nxënës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pjesëmarrës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131</a:t>
            </a:r>
          </a:p>
          <a:p>
            <a:pPr algn="ctr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Nxënës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fitues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17</a:t>
            </a:r>
          </a:p>
          <a:p>
            <a:pPr algn="ctr"/>
            <a:r>
              <a:rPr lang="en-US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Çmimi</a:t>
            </a:r>
            <a:r>
              <a:rPr lang="en-US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 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2  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en-US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Numani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 “</a:t>
            </a:r>
            <a:r>
              <a:rPr lang="en-US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J.Bakalli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</a:p>
          <a:p>
            <a:pPr algn="ctr"/>
            <a:r>
              <a:rPr lang="en-US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Çmimi</a:t>
            </a:r>
            <a:r>
              <a:rPr lang="en-US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II 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8</a:t>
            </a:r>
          </a:p>
          <a:p>
            <a:pPr algn="ctr"/>
            <a:r>
              <a:rPr lang="en-US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Çmimi</a:t>
            </a:r>
            <a:r>
              <a:rPr lang="en-US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III 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879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2052F1-26D5-619A-9083-B26D78F09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12" y="2886075"/>
            <a:ext cx="4357688" cy="2905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0FB56E-C4CD-98D6-2CE6-C64D8FC196F0}"/>
              </a:ext>
            </a:extLst>
          </p:cNvPr>
          <p:cNvSpPr txBox="1"/>
          <p:nvPr/>
        </p:nvSpPr>
        <p:spPr>
          <a:xfrm>
            <a:off x="461962" y="7620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Britannic Bold" panose="020B0903060703020204" pitchFamily="34" charset="0"/>
              </a:rPr>
              <a:t>Vlerësimi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Britannic Bold" panose="020B0903060703020204" pitchFamily="34" charset="0"/>
              </a:rPr>
              <a:t>arritjeve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Britannic Bold" panose="020B0903060703020204" pitchFamily="34" charset="0"/>
              </a:rPr>
              <a:t>të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Britannic Bold" panose="020B0903060703020204" pitchFamily="34" charset="0"/>
              </a:rPr>
              <a:t>nxënësve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Britannic Bold" panose="020B0903060703020204" pitchFamily="34" charset="0"/>
              </a:rPr>
              <a:t>të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Britannic Bold" panose="020B0903060703020204" pitchFamily="34" charset="0"/>
              </a:rPr>
              <a:t>arsimit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Britannic Bold" panose="020B0903060703020204" pitchFamily="34" charset="0"/>
              </a:rPr>
              <a:t>fillor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Britannic Bold" panose="020B0903060703020204" pitchFamily="34" charset="0"/>
              </a:rPr>
              <a:t> (VANAF)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09EAF2-F585-45D6-DD0E-7F9CCB9C60FE}"/>
              </a:ext>
            </a:extLst>
          </p:cNvPr>
          <p:cNvSpPr txBox="1"/>
          <p:nvPr/>
        </p:nvSpPr>
        <p:spPr>
          <a:xfrm>
            <a:off x="461961" y="1280636"/>
            <a:ext cx="71104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Ky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vlerësim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synon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vlerësojë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aftësitë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nxënësve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për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mbajtur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qëndrime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aktive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ndaj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njohurive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dhe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përvojës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së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fituar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në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shkollë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dhe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për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parë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nevojat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për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ndërhyrje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apo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përmirësime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mëtejshme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komponentëve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bazë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procesit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mësimor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1ADBD-9A64-E970-717C-147D3D8086B0}"/>
              </a:ext>
            </a:extLst>
          </p:cNvPr>
          <p:cNvSpPr txBox="1"/>
          <p:nvPr/>
        </p:nvSpPr>
        <p:spPr>
          <a:xfrm>
            <a:off x="5657850" y="2428012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Ky </a:t>
            </a:r>
            <a:r>
              <a:rPr lang="en-US" dirty="0" err="1"/>
              <a:t>testim</a:t>
            </a:r>
            <a:r>
              <a:rPr lang="en-US" dirty="0"/>
              <a:t> u </a:t>
            </a:r>
            <a:r>
              <a:rPr lang="en-US" dirty="0" err="1"/>
              <a:t>zhvillua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13 </a:t>
            </a:r>
            <a:r>
              <a:rPr lang="en-US" dirty="0" err="1"/>
              <a:t>qendra</a:t>
            </a:r>
            <a:r>
              <a:rPr lang="en-US" dirty="0"/>
              <a:t> </a:t>
            </a:r>
            <a:r>
              <a:rPr lang="en-US" dirty="0" err="1"/>
              <a:t>provimi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Nxënës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regjistruar</a:t>
            </a:r>
            <a:r>
              <a:rPr lang="en-US" dirty="0"/>
              <a:t> 1120 </a:t>
            </a:r>
          </a:p>
          <a:p>
            <a:r>
              <a:rPr lang="en-US" dirty="0"/>
              <a:t>96.25 % e </a:t>
            </a:r>
            <a:r>
              <a:rPr lang="en-US" dirty="0" err="1"/>
              <a:t>totalit</a:t>
            </a:r>
            <a:r>
              <a:rPr lang="en-US" dirty="0"/>
              <a:t> </a:t>
            </a:r>
            <a:r>
              <a:rPr lang="en-US" dirty="0" err="1"/>
              <a:t>pjesëmarrës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testim</a:t>
            </a:r>
            <a:r>
              <a:rPr lang="en-US" dirty="0"/>
              <a:t>,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këta</a:t>
            </a:r>
            <a:r>
              <a:rPr lang="en-US" dirty="0"/>
              <a:t> 11 </a:t>
            </a:r>
            <a:r>
              <a:rPr lang="en-US" dirty="0" err="1"/>
              <a:t>nxënës</a:t>
            </a:r>
            <a:r>
              <a:rPr lang="en-US" dirty="0"/>
              <a:t> me </a:t>
            </a:r>
            <a:r>
              <a:rPr lang="en-US" dirty="0" err="1"/>
              <a:t>aftësi</a:t>
            </a:r>
            <a:r>
              <a:rPr lang="en-US" dirty="0"/>
              <a:t> </a:t>
            </a:r>
            <a:r>
              <a:rPr lang="en-US" dirty="0" err="1"/>
              <a:t>ndryshe</a:t>
            </a:r>
            <a:r>
              <a:rPr lang="en-US" dirty="0"/>
              <a:t>.</a:t>
            </a:r>
          </a:p>
          <a:p>
            <a:r>
              <a:rPr lang="en-US" dirty="0" err="1"/>
              <a:t>Munguan</a:t>
            </a:r>
            <a:r>
              <a:rPr lang="en-US" dirty="0"/>
              <a:t> 42 </a:t>
            </a:r>
            <a:r>
              <a:rPr lang="en-US" dirty="0" err="1"/>
              <a:t>nxenes</a:t>
            </a:r>
            <a:r>
              <a:rPr lang="en-US" dirty="0"/>
              <a:t> </a:t>
            </a:r>
            <a:r>
              <a:rPr lang="en-US" dirty="0" err="1"/>
              <a:t>ose</a:t>
            </a:r>
            <a:r>
              <a:rPr lang="en-US" dirty="0"/>
              <a:t> 3.75 % e </a:t>
            </a:r>
            <a:r>
              <a:rPr lang="en-US" dirty="0" err="1"/>
              <a:t>totalit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Mesatarja</a:t>
            </a:r>
            <a:r>
              <a:rPr lang="en-US" dirty="0"/>
              <a:t> e </a:t>
            </a:r>
            <a:r>
              <a:rPr lang="en-US" dirty="0" err="1"/>
              <a:t>pikëve</a:t>
            </a:r>
            <a:r>
              <a:rPr lang="en-US" dirty="0"/>
              <a:t>: ≈ 42 </a:t>
            </a:r>
            <a:r>
              <a:rPr lang="en-US" dirty="0" err="1"/>
              <a:t>pikë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406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B025EC-BED9-4B4E-CB39-22B0ACFE1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247650"/>
            <a:ext cx="2857500" cy="2457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290CCC-C130-7525-ECAB-BA962984C415}"/>
              </a:ext>
            </a:extLst>
          </p:cNvPr>
          <p:cNvSpPr txBox="1"/>
          <p:nvPr/>
        </p:nvSpPr>
        <p:spPr>
          <a:xfrm>
            <a:off x="3257549" y="685800"/>
            <a:ext cx="6867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PROVIMET KOMBËTARE TË ARSIMIT BAZË 2024 - 2025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B4B687F-3DCE-6DC4-F1E2-A1CB34F0B6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625583"/>
              </p:ext>
            </p:extLst>
          </p:nvPr>
        </p:nvGraphicFramePr>
        <p:xfrm>
          <a:off x="700087" y="2990790"/>
          <a:ext cx="11158539" cy="3082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077">
                  <a:extLst>
                    <a:ext uri="{9D8B030D-6E8A-4147-A177-3AD203B41FA5}">
                      <a16:colId xmlns:a16="http://schemas.microsoft.com/office/drawing/2014/main" val="4036613060"/>
                    </a:ext>
                  </a:extLst>
                </a:gridCol>
                <a:gridCol w="1594077">
                  <a:extLst>
                    <a:ext uri="{9D8B030D-6E8A-4147-A177-3AD203B41FA5}">
                      <a16:colId xmlns:a16="http://schemas.microsoft.com/office/drawing/2014/main" val="1391994491"/>
                    </a:ext>
                  </a:extLst>
                </a:gridCol>
                <a:gridCol w="1594077">
                  <a:extLst>
                    <a:ext uri="{9D8B030D-6E8A-4147-A177-3AD203B41FA5}">
                      <a16:colId xmlns:a16="http://schemas.microsoft.com/office/drawing/2014/main" val="809787666"/>
                    </a:ext>
                  </a:extLst>
                </a:gridCol>
                <a:gridCol w="1594077">
                  <a:extLst>
                    <a:ext uri="{9D8B030D-6E8A-4147-A177-3AD203B41FA5}">
                      <a16:colId xmlns:a16="http://schemas.microsoft.com/office/drawing/2014/main" val="2798036786"/>
                    </a:ext>
                  </a:extLst>
                </a:gridCol>
                <a:gridCol w="1594077">
                  <a:extLst>
                    <a:ext uri="{9D8B030D-6E8A-4147-A177-3AD203B41FA5}">
                      <a16:colId xmlns:a16="http://schemas.microsoft.com/office/drawing/2014/main" val="2392253395"/>
                    </a:ext>
                  </a:extLst>
                </a:gridCol>
                <a:gridCol w="1594077">
                  <a:extLst>
                    <a:ext uri="{9D8B030D-6E8A-4147-A177-3AD203B41FA5}">
                      <a16:colId xmlns:a16="http://schemas.microsoft.com/office/drawing/2014/main" val="2395046400"/>
                    </a:ext>
                  </a:extLst>
                </a:gridCol>
                <a:gridCol w="1594077">
                  <a:extLst>
                    <a:ext uri="{9D8B030D-6E8A-4147-A177-3AD203B41FA5}">
                      <a16:colId xmlns:a16="http://schemas.microsoft.com/office/drawing/2014/main" val="545406107"/>
                    </a:ext>
                  </a:extLst>
                </a:gridCol>
              </a:tblGrid>
              <a:tr h="1214235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Lëndët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Të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regjistruar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Pjesëmarrës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Mungesa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Nota </a:t>
                      </a:r>
                      <a:r>
                        <a:rPr lang="en-US" dirty="0" err="1"/>
                        <a:t>mesatare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vjetore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Nota </a:t>
                      </a:r>
                      <a:r>
                        <a:rPr lang="en-US" dirty="0" err="1"/>
                        <a:t>mesatare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në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provim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Krahasim</a:t>
                      </a:r>
                      <a:r>
                        <a:rPr lang="en-US" dirty="0"/>
                        <a:t> note </a:t>
                      </a:r>
                      <a:r>
                        <a:rPr lang="en-US" dirty="0" err="1"/>
                        <a:t>vjetore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provim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854555"/>
                  </a:ext>
                </a:extLst>
              </a:tr>
              <a:tr h="3736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Gjuhë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shqipe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+0.09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377398"/>
                  </a:ext>
                </a:extLst>
              </a:tr>
              <a:tr h="3736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Gjuhë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angleze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+1.14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0526"/>
                  </a:ext>
                </a:extLst>
              </a:tr>
              <a:tr h="3736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Gjuhë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frënge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+0.29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715090"/>
                  </a:ext>
                </a:extLst>
              </a:tr>
              <a:tr h="3736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Gjuhë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italiane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+0.62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546516"/>
                  </a:ext>
                </a:extLst>
              </a:tr>
              <a:tr h="3736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Matematikë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+0.82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03324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215042C-1049-5EB6-0C11-3A87831DD2CA}"/>
              </a:ext>
            </a:extLst>
          </p:cNvPr>
          <p:cNvSpPr txBox="1"/>
          <p:nvPr/>
        </p:nvSpPr>
        <p:spPr>
          <a:xfrm>
            <a:off x="3333750" y="1200150"/>
            <a:ext cx="8629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Provimet</a:t>
            </a:r>
            <a:r>
              <a:rPr lang="en-US" dirty="0"/>
              <a:t> </a:t>
            </a:r>
            <a:r>
              <a:rPr lang="en-US" dirty="0" err="1"/>
              <a:t>kombëtare</a:t>
            </a:r>
            <a:r>
              <a:rPr lang="en-US" dirty="0"/>
              <a:t> u </a:t>
            </a:r>
            <a:r>
              <a:rPr lang="en-US" dirty="0" err="1"/>
              <a:t>zhvilluan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7 </a:t>
            </a:r>
            <a:r>
              <a:rPr lang="en-US" dirty="0" err="1"/>
              <a:t>ambiente</a:t>
            </a:r>
            <a:r>
              <a:rPr lang="en-US" dirty="0"/>
              <a:t>, </a:t>
            </a:r>
            <a:r>
              <a:rPr lang="en-US" dirty="0" err="1"/>
              <a:t>ku</a:t>
            </a:r>
            <a:r>
              <a:rPr lang="en-US" dirty="0"/>
              <a:t> </a:t>
            </a:r>
            <a:r>
              <a:rPr lang="en-US" dirty="0" err="1"/>
              <a:t>moren</a:t>
            </a:r>
            <a:r>
              <a:rPr lang="en-US" dirty="0"/>
              <a:t> </a:t>
            </a:r>
            <a:r>
              <a:rPr lang="en-US" dirty="0" err="1"/>
              <a:t>pjesë</a:t>
            </a:r>
            <a:r>
              <a:rPr lang="en-US" dirty="0"/>
              <a:t> 45 </a:t>
            </a:r>
            <a:r>
              <a:rPr lang="en-US" dirty="0" err="1"/>
              <a:t>shkolla</a:t>
            </a:r>
            <a:r>
              <a:rPr lang="en-US" dirty="0"/>
              <a:t>. </a:t>
            </a:r>
          </a:p>
          <a:p>
            <a:r>
              <a:rPr lang="en-US" dirty="0" err="1"/>
              <a:t>Numri</a:t>
            </a:r>
            <a:r>
              <a:rPr lang="en-US" dirty="0"/>
              <a:t> total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regjistruarve</a:t>
            </a:r>
            <a:r>
              <a:rPr lang="en-US" dirty="0"/>
              <a:t>: 1187 </a:t>
            </a:r>
          </a:p>
          <a:p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krahasim</a:t>
            </a:r>
            <a:r>
              <a:rPr lang="en-US" dirty="0"/>
              <a:t> me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viti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pare </a:t>
            </a:r>
            <a:r>
              <a:rPr lang="en-US" dirty="0" err="1"/>
              <a:t>rezulton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ulje</a:t>
            </a:r>
            <a:r>
              <a:rPr lang="en-US" dirty="0"/>
              <a:t> e </a:t>
            </a:r>
            <a:r>
              <a:rPr lang="en-US" dirty="0" err="1"/>
              <a:t>notës</a:t>
            </a:r>
            <a:r>
              <a:rPr lang="en-US" dirty="0"/>
              <a:t> </a:t>
            </a:r>
            <a:r>
              <a:rPr lang="en-US" dirty="0" err="1"/>
              <a:t>mesatare</a:t>
            </a:r>
            <a:r>
              <a:rPr lang="en-US" dirty="0"/>
              <a:t> </a:t>
            </a:r>
            <a:r>
              <a:rPr lang="en-US" dirty="0" err="1"/>
              <a:t>vjetore</a:t>
            </a:r>
            <a:r>
              <a:rPr lang="en-US" dirty="0"/>
              <a:t> me 0.29%.</a:t>
            </a:r>
          </a:p>
        </p:txBody>
      </p:sp>
    </p:spTree>
    <p:extLst>
      <p:ext uri="{BB962C8B-B14F-4D97-AF65-F5344CB8AC3E}">
        <p14:creationId xmlns:p14="http://schemas.microsoft.com/office/powerpoint/2010/main" val="1380710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17C54B-2610-3349-19DC-406E86263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4" y="561975"/>
            <a:ext cx="2428875" cy="2428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FEA2C1-763D-1D50-5EAE-F0BFA16593F1}"/>
              </a:ext>
            </a:extLst>
          </p:cNvPr>
          <p:cNvSpPr txBox="1"/>
          <p:nvPr/>
        </p:nvSpPr>
        <p:spPr>
          <a:xfrm>
            <a:off x="3133725" y="1514296"/>
            <a:ext cx="8572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Qëllimi</a:t>
            </a:r>
            <a:r>
              <a:rPr lang="en-US" dirty="0"/>
              <a:t> </a:t>
            </a:r>
          </a:p>
          <a:p>
            <a:r>
              <a:rPr lang="en-US" dirty="0"/>
              <a:t>Matura </a:t>
            </a:r>
            <a:r>
              <a:rPr lang="en-US" dirty="0" err="1"/>
              <a:t>shtetërore</a:t>
            </a:r>
            <a:r>
              <a:rPr lang="en-US" dirty="0"/>
              <a:t> </a:t>
            </a:r>
            <a:r>
              <a:rPr lang="en-US" dirty="0" err="1"/>
              <a:t>synon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vlerësojë</a:t>
            </a:r>
            <a:r>
              <a:rPr lang="en-US" dirty="0"/>
              <a:t> </a:t>
            </a:r>
            <a:r>
              <a:rPr lang="en-US" dirty="0" err="1"/>
              <a:t>njohuritë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aftësitë</a:t>
            </a:r>
            <a:r>
              <a:rPr lang="en-US" dirty="0"/>
              <a:t> e </a:t>
            </a:r>
            <a:r>
              <a:rPr lang="en-US" dirty="0" err="1"/>
              <a:t>nxënësve</a:t>
            </a:r>
            <a:r>
              <a:rPr lang="en-US" dirty="0"/>
              <a:t>,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garantojë</a:t>
            </a:r>
            <a:r>
              <a:rPr lang="en-US" dirty="0"/>
              <a:t> standard </a:t>
            </a:r>
            <a:r>
              <a:rPr lang="en-US" dirty="0" err="1"/>
              <a:t>kombëtare</a:t>
            </a:r>
            <a:r>
              <a:rPr lang="en-US" dirty="0"/>
              <a:t>,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sigurojë</a:t>
            </a:r>
            <a:r>
              <a:rPr lang="en-US" dirty="0"/>
              <a:t> </a:t>
            </a:r>
            <a:r>
              <a:rPr lang="en-US" dirty="0" err="1"/>
              <a:t>barazi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transparencë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ofrojë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dhëna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besueshme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përmirësimin</a:t>
            </a:r>
            <a:r>
              <a:rPr lang="en-US" dirty="0"/>
              <a:t> e </a:t>
            </a:r>
            <a:r>
              <a:rPr lang="en-US" dirty="0" err="1"/>
              <a:t>cilësisë</a:t>
            </a:r>
            <a:r>
              <a:rPr lang="en-US" dirty="0"/>
              <a:t> </a:t>
            </a:r>
            <a:r>
              <a:rPr lang="en-US" dirty="0" err="1"/>
              <a:t>së</a:t>
            </a:r>
            <a:r>
              <a:rPr lang="en-US" dirty="0"/>
              <a:t> </a:t>
            </a:r>
            <a:r>
              <a:rPr lang="en-US" dirty="0" err="1"/>
              <a:t>arsimit</a:t>
            </a:r>
            <a:r>
              <a:rPr lang="en-US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0B3E9-08C4-F5C2-3A04-1381B9B68840}"/>
              </a:ext>
            </a:extLst>
          </p:cNvPr>
          <p:cNvSpPr txBox="1"/>
          <p:nvPr/>
        </p:nvSpPr>
        <p:spPr>
          <a:xfrm>
            <a:off x="3324225" y="100595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MATURA SHTETËRORE 2024 - 2025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86482-CC41-B9B1-6E03-40CBC7BCA6F6}"/>
              </a:ext>
            </a:extLst>
          </p:cNvPr>
          <p:cNvSpPr txBox="1"/>
          <p:nvPr/>
        </p:nvSpPr>
        <p:spPr>
          <a:xfrm>
            <a:off x="3200399" y="2990850"/>
            <a:ext cx="7124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Maturën</a:t>
            </a:r>
            <a:r>
              <a:rPr lang="en-US" dirty="0"/>
              <a:t> </a:t>
            </a:r>
            <a:r>
              <a:rPr lang="en-US" dirty="0" err="1"/>
              <a:t>Shtetërore</a:t>
            </a:r>
            <a:r>
              <a:rPr lang="en-US" dirty="0"/>
              <a:t>, ZVAP FIER, </a:t>
            </a:r>
            <a:r>
              <a:rPr lang="en-US" dirty="0" err="1"/>
              <a:t>morën</a:t>
            </a:r>
            <a:r>
              <a:rPr lang="en-US" dirty="0"/>
              <a:t> </a:t>
            </a:r>
            <a:r>
              <a:rPr lang="en-US" dirty="0" err="1"/>
              <a:t>pjesë</a:t>
            </a:r>
            <a:r>
              <a:rPr lang="en-US" dirty="0"/>
              <a:t> 18 </a:t>
            </a:r>
            <a:r>
              <a:rPr lang="en-US" dirty="0" err="1"/>
              <a:t>shkolla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mesme</a:t>
            </a:r>
            <a:r>
              <a:rPr lang="en-US" dirty="0"/>
              <a:t>, 2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këto</a:t>
            </a:r>
            <a:r>
              <a:rPr lang="en-US" dirty="0"/>
              <a:t> </a:t>
            </a:r>
            <a:r>
              <a:rPr lang="en-US" dirty="0" err="1"/>
              <a:t>profesionale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7 </a:t>
            </a:r>
            <a:r>
              <a:rPr lang="en-US" dirty="0" err="1"/>
              <a:t>shkolla</a:t>
            </a:r>
            <a:r>
              <a:rPr lang="en-US" dirty="0"/>
              <a:t> </a:t>
            </a:r>
            <a:r>
              <a:rPr lang="en-US" dirty="0" err="1"/>
              <a:t>jopublike</a:t>
            </a:r>
            <a:r>
              <a:rPr lang="en-US" dirty="0"/>
              <a:t>.</a:t>
            </a:r>
          </a:p>
          <a:p>
            <a:r>
              <a:rPr lang="en-US" dirty="0" err="1"/>
              <a:t>Numri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maturantëve</a:t>
            </a:r>
            <a:r>
              <a:rPr lang="en-US" dirty="0"/>
              <a:t>: 1189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1A9066-1CF2-5EA5-CF85-25312685282B}"/>
              </a:ext>
            </a:extLst>
          </p:cNvPr>
          <p:cNvSpPr txBox="1"/>
          <p:nvPr/>
        </p:nvSpPr>
        <p:spPr>
          <a:xfrm>
            <a:off x="1609724" y="4371975"/>
            <a:ext cx="9210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Komisioni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MSH </a:t>
            </a:r>
            <a:r>
              <a:rPr lang="en-US" dirty="0" err="1"/>
              <a:t>në</a:t>
            </a:r>
            <a:r>
              <a:rPr lang="en-US" dirty="0"/>
              <a:t> ZVAP ka </a:t>
            </a:r>
            <a:r>
              <a:rPr lang="en-US" dirty="0" err="1"/>
              <a:t>siguruar</a:t>
            </a:r>
            <a:r>
              <a:rPr lang="en-US" dirty="0"/>
              <a:t> </a:t>
            </a:r>
            <a:r>
              <a:rPr lang="en-US" dirty="0" err="1"/>
              <a:t>zbatimin</a:t>
            </a:r>
            <a:r>
              <a:rPr lang="en-US" dirty="0"/>
              <a:t> e </a:t>
            </a:r>
            <a:r>
              <a:rPr lang="en-US" dirty="0" err="1"/>
              <a:t>akteve</a:t>
            </a:r>
            <a:r>
              <a:rPr lang="en-US" dirty="0"/>
              <a:t> </a:t>
            </a:r>
            <a:r>
              <a:rPr lang="en-US" dirty="0" err="1"/>
              <a:t>nënligjore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ka </a:t>
            </a:r>
            <a:r>
              <a:rPr lang="en-US" dirty="0" err="1"/>
              <a:t>koordinuar</a:t>
            </a:r>
            <a:r>
              <a:rPr lang="en-US" dirty="0"/>
              <a:t> </a:t>
            </a:r>
            <a:r>
              <a:rPr lang="en-US" dirty="0" err="1"/>
              <a:t>veprimtaritë</a:t>
            </a:r>
            <a:r>
              <a:rPr lang="en-US" dirty="0"/>
              <a:t> </a:t>
            </a:r>
            <a:r>
              <a:rPr lang="en-US" dirty="0" err="1"/>
              <a:t>ndërmjet</a:t>
            </a:r>
            <a:r>
              <a:rPr lang="en-US" dirty="0"/>
              <a:t> MAS-it, QSHA-</a:t>
            </a:r>
            <a:r>
              <a:rPr lang="en-US" dirty="0" err="1"/>
              <a:t>së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KSHMSH-</a:t>
            </a:r>
            <a:r>
              <a:rPr lang="en-US" dirty="0" err="1"/>
              <a:t>së</a:t>
            </a:r>
            <a:r>
              <a:rPr lang="en-US" dirty="0"/>
              <a:t>. </a:t>
            </a:r>
            <a:r>
              <a:rPr lang="en-US" dirty="0" err="1"/>
              <a:t>Gjithashtu</a:t>
            </a:r>
            <a:r>
              <a:rPr lang="en-US" dirty="0"/>
              <a:t> ka </a:t>
            </a:r>
            <a:r>
              <a:rPr lang="en-US" dirty="0" err="1"/>
              <a:t>trajnuar</a:t>
            </a:r>
            <a:r>
              <a:rPr lang="en-US" dirty="0"/>
              <a:t> </a:t>
            </a:r>
            <a:r>
              <a:rPr lang="en-US" dirty="0" err="1"/>
              <a:t>anëtarët</a:t>
            </a:r>
            <a:r>
              <a:rPr lang="en-US" dirty="0"/>
              <a:t> KSHMSH-</a:t>
            </a:r>
            <a:r>
              <a:rPr lang="en-US" dirty="0" err="1"/>
              <a:t>së</a:t>
            </a:r>
            <a:r>
              <a:rPr lang="en-US" dirty="0"/>
              <a:t>, </a:t>
            </a:r>
            <a:r>
              <a:rPr lang="en-US" dirty="0" err="1"/>
              <a:t>përgjegjësit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administrator. Ka </a:t>
            </a:r>
            <a:r>
              <a:rPr lang="en-US" dirty="0" err="1"/>
              <a:t>vlerësuar</a:t>
            </a:r>
            <a:r>
              <a:rPr lang="en-US" dirty="0"/>
              <a:t> </a:t>
            </a:r>
            <a:r>
              <a:rPr lang="en-US" dirty="0" err="1"/>
              <a:t>gjendjen</a:t>
            </a:r>
            <a:r>
              <a:rPr lang="en-US" dirty="0"/>
              <a:t> </a:t>
            </a:r>
            <a:r>
              <a:rPr lang="en-US" dirty="0" err="1"/>
              <a:t>teknike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infrastrukturës</a:t>
            </a:r>
            <a:r>
              <a:rPr lang="en-US" dirty="0"/>
              <a:t> </a:t>
            </a:r>
            <a:r>
              <a:rPr lang="en-US" dirty="0" err="1"/>
              <a:t>elektronike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dispozicion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procesit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990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DEAC4F5-96E2-65F3-9B05-17B3A54EE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829394"/>
              </p:ext>
            </p:extLst>
          </p:nvPr>
        </p:nvGraphicFramePr>
        <p:xfrm>
          <a:off x="600075" y="359046"/>
          <a:ext cx="7429500" cy="589297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485900">
                  <a:extLst>
                    <a:ext uri="{9D8B030D-6E8A-4147-A177-3AD203B41FA5}">
                      <a16:colId xmlns:a16="http://schemas.microsoft.com/office/drawing/2014/main" val="526828364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1924545803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1382302918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1117329833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64548885"/>
                    </a:ext>
                  </a:extLst>
                </a:gridCol>
              </a:tblGrid>
              <a:tr h="7219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Shkolla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Nr </a:t>
                      </a: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i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maturantëve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Nota mesatare provim </a:t>
                      </a:r>
                      <a:b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Gjuha  shqipe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Nota vjetore</a:t>
                      </a:r>
                      <a:b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Gjuha  shqipe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Diferenca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në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notë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b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Gjuha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shqipe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2791221"/>
                  </a:ext>
                </a:extLst>
              </a:tr>
              <a:tr h="3604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Janaq </a:t>
                      </a:r>
                      <a:r>
                        <a:rPr lang="en-US" sz="14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Kilica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7.8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4511288"/>
                  </a:ext>
                </a:extLst>
              </a:tr>
              <a:tr h="3604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Perikli Ikonomi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6.59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7.63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1.04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1731041"/>
                  </a:ext>
                </a:extLst>
              </a:tr>
              <a:tr h="3604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Jakov Xoxa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6.76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7102270"/>
                  </a:ext>
                </a:extLst>
              </a:tr>
              <a:tr h="3604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GJKP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5.55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-0.75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7199627"/>
                  </a:ext>
                </a:extLst>
              </a:tr>
              <a:tr h="3604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Mustafa Hoxha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9843490"/>
                  </a:ext>
                </a:extLst>
              </a:tr>
              <a:tr h="3604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Nazif Zhavari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6.71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7.43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0.72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5396749"/>
                  </a:ext>
                </a:extLst>
              </a:tr>
              <a:tr h="3604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Jovan Ndreko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6.95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8.04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-1.09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1900406"/>
                  </a:ext>
                </a:extLst>
              </a:tr>
              <a:tr h="3604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Kutbi Vruzhaj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5.9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6.15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276234"/>
                  </a:ext>
                </a:extLst>
              </a:tr>
              <a:tr h="3604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Vasil Sota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5213944"/>
                  </a:ext>
                </a:extLst>
              </a:tr>
              <a:tr h="3604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Petro Sota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5.8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5.87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-0.07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4410021"/>
                  </a:ext>
                </a:extLst>
              </a:tr>
              <a:tr h="3604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Rakip Kryeziu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5.8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8335018"/>
                  </a:ext>
                </a:extLst>
              </a:tr>
              <a:tr h="3604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Numani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7.68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8.96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1.28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9022600"/>
                  </a:ext>
                </a:extLst>
              </a:tr>
              <a:tr h="4848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Mësonjëtorja Dertliu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97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8.08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8.65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-0.57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3085973"/>
                  </a:ext>
                </a:extLst>
              </a:tr>
              <a:tr h="3604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Flatrat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e </a:t>
                      </a:r>
                      <a:r>
                        <a:rPr lang="en-US" sz="14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Dijes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7.81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8.69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0.88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336818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8164251-0F6C-000B-8B1D-0A69638234A8}"/>
              </a:ext>
            </a:extLst>
          </p:cNvPr>
          <p:cNvSpPr txBox="1"/>
          <p:nvPr/>
        </p:nvSpPr>
        <p:spPr>
          <a:xfrm>
            <a:off x="8362950" y="2219325"/>
            <a:ext cx="32289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Lënda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: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Gjuha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shqipe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 err="1"/>
              <a:t>Numri</a:t>
            </a:r>
            <a:r>
              <a:rPr lang="en-US" dirty="0"/>
              <a:t> </a:t>
            </a:r>
            <a:r>
              <a:rPr lang="en-US" dirty="0" err="1"/>
              <a:t>nxënësve</a:t>
            </a:r>
            <a:r>
              <a:rPr lang="en-US" dirty="0"/>
              <a:t>: 1189</a:t>
            </a:r>
          </a:p>
          <a:p>
            <a:pPr algn="ctr"/>
            <a:r>
              <a:rPr lang="en-US" dirty="0"/>
              <a:t>Nota </a:t>
            </a:r>
            <a:r>
              <a:rPr lang="en-US" dirty="0" err="1"/>
              <a:t>mesatare</a:t>
            </a:r>
            <a:r>
              <a:rPr lang="en-US" dirty="0"/>
              <a:t> </a:t>
            </a:r>
            <a:r>
              <a:rPr lang="en-US" dirty="0" err="1"/>
              <a:t>provim</a:t>
            </a:r>
            <a:r>
              <a:rPr lang="en-US" dirty="0"/>
              <a:t>: 6.6</a:t>
            </a:r>
          </a:p>
          <a:p>
            <a:pPr algn="ctr"/>
            <a:r>
              <a:rPr lang="en-US" dirty="0"/>
              <a:t>Nota </a:t>
            </a:r>
            <a:r>
              <a:rPr lang="en-US" dirty="0" err="1"/>
              <a:t>vjetore</a:t>
            </a:r>
            <a:r>
              <a:rPr lang="en-US" dirty="0"/>
              <a:t>: 7.3</a:t>
            </a:r>
          </a:p>
          <a:p>
            <a:pPr algn="ctr"/>
            <a:r>
              <a:rPr lang="en-US" dirty="0" err="1"/>
              <a:t>Diferenca</a:t>
            </a:r>
            <a:r>
              <a:rPr lang="en-US" dirty="0"/>
              <a:t>: 0.28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210D92-43A9-2F94-5AFA-F11F08911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799" y="359046"/>
            <a:ext cx="1232259" cy="123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05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5CC4C6C-E3E6-2FAB-7993-D6ED04476F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96801"/>
              </p:ext>
            </p:extLst>
          </p:nvPr>
        </p:nvGraphicFramePr>
        <p:xfrm>
          <a:off x="523875" y="266700"/>
          <a:ext cx="7743825" cy="6005375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548765">
                  <a:extLst>
                    <a:ext uri="{9D8B030D-6E8A-4147-A177-3AD203B41FA5}">
                      <a16:colId xmlns:a16="http://schemas.microsoft.com/office/drawing/2014/main" val="440675133"/>
                    </a:ext>
                  </a:extLst>
                </a:gridCol>
                <a:gridCol w="1548765">
                  <a:extLst>
                    <a:ext uri="{9D8B030D-6E8A-4147-A177-3AD203B41FA5}">
                      <a16:colId xmlns:a16="http://schemas.microsoft.com/office/drawing/2014/main" val="2068183691"/>
                    </a:ext>
                  </a:extLst>
                </a:gridCol>
                <a:gridCol w="1548765">
                  <a:extLst>
                    <a:ext uri="{9D8B030D-6E8A-4147-A177-3AD203B41FA5}">
                      <a16:colId xmlns:a16="http://schemas.microsoft.com/office/drawing/2014/main" val="4239814536"/>
                    </a:ext>
                  </a:extLst>
                </a:gridCol>
                <a:gridCol w="1548765">
                  <a:extLst>
                    <a:ext uri="{9D8B030D-6E8A-4147-A177-3AD203B41FA5}">
                      <a16:colId xmlns:a16="http://schemas.microsoft.com/office/drawing/2014/main" val="2457135934"/>
                    </a:ext>
                  </a:extLst>
                </a:gridCol>
                <a:gridCol w="1548765">
                  <a:extLst>
                    <a:ext uri="{9D8B030D-6E8A-4147-A177-3AD203B41FA5}">
                      <a16:colId xmlns:a16="http://schemas.microsoft.com/office/drawing/2014/main" val="938297508"/>
                    </a:ext>
                  </a:extLst>
                </a:gridCol>
              </a:tblGrid>
              <a:tr h="43542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Shkolla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Nr </a:t>
                      </a: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i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maturantëve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Nota </a:t>
                      </a: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mesatare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provim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b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Matematikë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Nota vjetore</a:t>
                      </a:r>
                      <a:b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Matematikë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Diferenca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në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notë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b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Matematikë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214110"/>
                  </a:ext>
                </a:extLst>
              </a:tr>
              <a:tr h="3825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Janaq Kilica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9094418"/>
                  </a:ext>
                </a:extLst>
              </a:tr>
              <a:tr h="3825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Perikli Ikonomi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5.31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6.86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1.55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5778891"/>
                  </a:ext>
                </a:extLst>
              </a:tr>
              <a:tr h="3825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Jakov Xoxa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5.99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0857237"/>
                  </a:ext>
                </a:extLst>
              </a:tr>
              <a:tr h="3825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GJKP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6.07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5.56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0.51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1450982"/>
                  </a:ext>
                </a:extLst>
              </a:tr>
              <a:tr h="3825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Mustafa Hoxha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5.68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0.82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0166020"/>
                  </a:ext>
                </a:extLst>
              </a:tr>
              <a:tr h="3825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Nazif Zhavari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5.63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5.74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9464329"/>
                  </a:ext>
                </a:extLst>
              </a:tr>
              <a:tr h="3825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Jovan Ndreko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6.18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-1.32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1534114"/>
                  </a:ext>
                </a:extLst>
              </a:tr>
              <a:tr h="3825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Kutbi Vruzhaj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5.86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0.66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519580"/>
                  </a:ext>
                </a:extLst>
              </a:tr>
              <a:tr h="3825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Vasil Sota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6.75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7004837"/>
                  </a:ext>
                </a:extLst>
              </a:tr>
              <a:tr h="3825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Petro Sota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5.92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5.47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9011750"/>
                  </a:ext>
                </a:extLst>
              </a:tr>
              <a:tr h="3825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Rakip Kryeziu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5.79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7150012"/>
                  </a:ext>
                </a:extLst>
              </a:tr>
              <a:tr h="3825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Numani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5.98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8.57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2.59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7136755"/>
                  </a:ext>
                </a:extLst>
              </a:tr>
              <a:tr h="3825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Mësonjëtorja Dertliu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97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7.79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8.48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-0.69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0962637"/>
                  </a:ext>
                </a:extLst>
              </a:tr>
              <a:tr h="3825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Flatrat e Dijes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8.89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8.3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0.59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475824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049536F-41C8-1236-03EE-65645FCBAA9A}"/>
              </a:ext>
            </a:extLst>
          </p:cNvPr>
          <p:cNvSpPr txBox="1"/>
          <p:nvPr/>
        </p:nvSpPr>
        <p:spPr>
          <a:xfrm>
            <a:off x="8439150" y="2047875"/>
            <a:ext cx="32289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Lënda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: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matematika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 err="1"/>
              <a:t>Numri</a:t>
            </a:r>
            <a:r>
              <a:rPr lang="en-US" dirty="0"/>
              <a:t> </a:t>
            </a:r>
            <a:r>
              <a:rPr lang="en-US" dirty="0" err="1"/>
              <a:t>nxënësve</a:t>
            </a:r>
            <a:r>
              <a:rPr lang="en-US" dirty="0"/>
              <a:t>: 1189</a:t>
            </a:r>
          </a:p>
          <a:p>
            <a:pPr algn="ctr"/>
            <a:r>
              <a:rPr lang="en-US" dirty="0"/>
              <a:t>Nota </a:t>
            </a:r>
            <a:r>
              <a:rPr lang="en-US" dirty="0" err="1"/>
              <a:t>mesatare</a:t>
            </a:r>
            <a:r>
              <a:rPr lang="en-US" dirty="0"/>
              <a:t> </a:t>
            </a:r>
            <a:r>
              <a:rPr lang="en-US" dirty="0" err="1"/>
              <a:t>provim</a:t>
            </a:r>
            <a:r>
              <a:rPr lang="en-US" dirty="0"/>
              <a:t>: 6.14</a:t>
            </a:r>
          </a:p>
          <a:p>
            <a:pPr algn="ctr"/>
            <a:r>
              <a:rPr lang="en-US" dirty="0"/>
              <a:t>Nota </a:t>
            </a:r>
            <a:r>
              <a:rPr lang="en-US" dirty="0" err="1"/>
              <a:t>vjetore</a:t>
            </a:r>
            <a:r>
              <a:rPr lang="en-US" dirty="0"/>
              <a:t>: 6.82</a:t>
            </a:r>
          </a:p>
          <a:p>
            <a:pPr algn="ctr"/>
            <a:r>
              <a:rPr lang="en-US" dirty="0" err="1"/>
              <a:t>Diferenca</a:t>
            </a:r>
            <a:r>
              <a:rPr lang="en-US" dirty="0"/>
              <a:t>: 0.68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ABBF1-0747-F712-3C6C-3EF65ABDD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177" y="343227"/>
            <a:ext cx="1237595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73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C9672A-33F0-0EB9-5A58-4C8F2AD73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926686"/>
              </p:ext>
            </p:extLst>
          </p:nvPr>
        </p:nvGraphicFramePr>
        <p:xfrm>
          <a:off x="498475" y="233891"/>
          <a:ext cx="8128000" cy="5841365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64905863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369835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64259762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9868561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6795465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Shkolla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Nr i maturantëve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Nota mesatare provim </a:t>
                      </a:r>
                      <a:b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Gjuhë e huaj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Nota vjetore</a:t>
                      </a:r>
                      <a:b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Gjuhë e huaj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Diferenca në notë </a:t>
                      </a:r>
                      <a:br>
                        <a:rPr lang="pt-B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pt-B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Gjuhë e huaj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5746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Janaq Kilica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8.01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-0.2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4076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Perikli Ikonomi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7.48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4018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Jakov Xoxa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7.86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7.45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0.41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0851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GJKP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6.77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6.18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0.59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468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Mustafa Hoxha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914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Nazif Zhavari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7.09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6.98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9785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Jovan Ndreko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8.31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8.14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8537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Kutbi Vruzhaj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0219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Vasil Sota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5.87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0.87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8984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Petro Sota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5.7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0.47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8732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Rakip Kryeziu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7.15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0555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Numani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8.82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9.09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29392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Mësonjëtorja Dertliu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97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9.36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9.43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-0.07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0782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Flatrat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e </a:t>
                      </a:r>
                      <a:r>
                        <a:rPr lang="en-US" sz="14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Dijes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9.37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9.14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173815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D349977-7471-DE04-12DE-ED24FD3E9D2C}"/>
              </a:ext>
            </a:extLst>
          </p:cNvPr>
          <p:cNvSpPr txBox="1"/>
          <p:nvPr/>
        </p:nvSpPr>
        <p:spPr>
          <a:xfrm>
            <a:off x="8705850" y="2013288"/>
            <a:ext cx="33623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C6A6A">
                    <a:lumMod val="75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Lënda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C6A6A">
                    <a:lumMod val="75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C6A6A">
                    <a:lumMod val="75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gjuha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C6A6A">
                    <a:lumMod val="75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C6A6A">
                    <a:lumMod val="75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huaj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C6A6A">
                  <a:lumMod val="75000"/>
                </a:srgbClr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Numri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nxënësve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: 1189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Nota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mesatare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provim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: 7.38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Nota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vjetore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: 7.58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Diferenca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: 0.2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680A9-3723-21D4-FFCA-A0860889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652" y="233891"/>
            <a:ext cx="1237595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35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1EAEE84-007D-5985-EBA6-20F57DBBF7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443338"/>
              </p:ext>
            </p:extLst>
          </p:nvPr>
        </p:nvGraphicFramePr>
        <p:xfrm>
          <a:off x="536575" y="329141"/>
          <a:ext cx="8128000" cy="5841365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64905863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369835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64259762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9868561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6795465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Shkolla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Nr i maturantëve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Nota mesatare provim </a:t>
                      </a:r>
                      <a:b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Lënda me zgjedhje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Nota vjetore </a:t>
                      </a:r>
                      <a:b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Lënda me zgjedhje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Diferenca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në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notë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b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Lënda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me </a:t>
                      </a: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zgjedhje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5746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Janaq </a:t>
                      </a:r>
                      <a:r>
                        <a:rPr lang="en-US" sz="14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Kilica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4076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Perikli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Ikonomi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8.3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4018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Jakov Xoxa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8.15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0.55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0851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GJKP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6.31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-0.17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468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Mustafa Hoxha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6.93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914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Nazif Zhavari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7.56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9785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Jovan Ndreko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8.27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8.31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8537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Kutbi Vruzhaj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6.96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6.52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0.44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0219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Vasil Sota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6.74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7.87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1.13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8984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Petro Sota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5.95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-0.05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8732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Rakip Kryeziu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1.07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0555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Numani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8.37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9.13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0.76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29392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782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73815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7D4E261-7F73-8664-BAE1-E56D35C4ADC2}"/>
              </a:ext>
            </a:extLst>
          </p:cNvPr>
          <p:cNvSpPr txBox="1"/>
          <p:nvPr/>
        </p:nvSpPr>
        <p:spPr>
          <a:xfrm>
            <a:off x="8553450" y="2127588"/>
            <a:ext cx="36385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C6A6A">
                    <a:lumMod val="75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Lënda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C6A6A">
                    <a:lumMod val="75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C6A6A">
                    <a:lumMod val="75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lËnda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C6A6A">
                    <a:lumMod val="75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me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C6A6A">
                    <a:lumMod val="75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zgjedhje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C6A6A">
                  <a:lumMod val="75000"/>
                </a:srgbClr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Numri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nxënësve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: 1189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Nota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mesatare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provim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: 7.47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Nota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vjetore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: 7.82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Diferenca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: 0.35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3EE64-F2DB-5ED6-9610-531889900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452" y="329141"/>
            <a:ext cx="1237595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52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27B65B5-D923-098F-E89C-D964396D95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0534770"/>
              </p:ext>
            </p:extLst>
          </p:nvPr>
        </p:nvGraphicFramePr>
        <p:xfrm>
          <a:off x="2031999" y="719666"/>
          <a:ext cx="9350376" cy="5328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622315D-12D9-1BC2-339A-5C188951E6D8}"/>
              </a:ext>
            </a:extLst>
          </p:cNvPr>
          <p:cNvSpPr txBox="1"/>
          <p:nvPr/>
        </p:nvSpPr>
        <p:spPr>
          <a:xfrm rot="19569170">
            <a:off x="204754" y="1929897"/>
            <a:ext cx="4428629" cy="133420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ZVAP FIER </a:t>
            </a:r>
          </a:p>
          <a:p>
            <a:pPr algn="ctr"/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STRUKTURA</a:t>
            </a:r>
          </a:p>
          <a:p>
            <a:pPr algn="ctr"/>
            <a:endParaRPr 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endParaRPr 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7141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772BF7-C3E4-ED8E-FB90-79F5186B5A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635741"/>
              </p:ext>
            </p:extLst>
          </p:nvPr>
        </p:nvGraphicFramePr>
        <p:xfrm>
          <a:off x="458790" y="2203449"/>
          <a:ext cx="5637210" cy="302768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127442">
                  <a:extLst>
                    <a:ext uri="{9D8B030D-6E8A-4147-A177-3AD203B41FA5}">
                      <a16:colId xmlns:a16="http://schemas.microsoft.com/office/drawing/2014/main" val="893225855"/>
                    </a:ext>
                  </a:extLst>
                </a:gridCol>
                <a:gridCol w="1127442">
                  <a:extLst>
                    <a:ext uri="{9D8B030D-6E8A-4147-A177-3AD203B41FA5}">
                      <a16:colId xmlns:a16="http://schemas.microsoft.com/office/drawing/2014/main" val="2371923073"/>
                    </a:ext>
                  </a:extLst>
                </a:gridCol>
                <a:gridCol w="1127442">
                  <a:extLst>
                    <a:ext uri="{9D8B030D-6E8A-4147-A177-3AD203B41FA5}">
                      <a16:colId xmlns:a16="http://schemas.microsoft.com/office/drawing/2014/main" val="2290830308"/>
                    </a:ext>
                  </a:extLst>
                </a:gridCol>
                <a:gridCol w="1127442">
                  <a:extLst>
                    <a:ext uri="{9D8B030D-6E8A-4147-A177-3AD203B41FA5}">
                      <a16:colId xmlns:a16="http://schemas.microsoft.com/office/drawing/2014/main" val="1575949598"/>
                    </a:ext>
                  </a:extLst>
                </a:gridCol>
                <a:gridCol w="1127442">
                  <a:extLst>
                    <a:ext uri="{9D8B030D-6E8A-4147-A177-3AD203B41FA5}">
                      <a16:colId xmlns:a16="http://schemas.microsoft.com/office/drawing/2014/main" val="1454785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2023-2024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2024-2025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609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Lënda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Nota </a:t>
                      </a:r>
                      <a:r>
                        <a:rPr lang="en-US" sz="1400" dirty="0" err="1"/>
                        <a:t>mesatare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vjetore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Nota </a:t>
                      </a:r>
                      <a:r>
                        <a:rPr lang="en-US" sz="1400" dirty="0" err="1"/>
                        <a:t>mesatare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provim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Nota </a:t>
                      </a:r>
                      <a:r>
                        <a:rPr lang="en-US" sz="1400" dirty="0" err="1"/>
                        <a:t>mesatare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vjetore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Nota </a:t>
                      </a:r>
                      <a:r>
                        <a:rPr lang="en-US" sz="1400" dirty="0" err="1"/>
                        <a:t>mesatare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provim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864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Gjuha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shqipe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903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Matematika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35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Gjuha</a:t>
                      </a:r>
                      <a:r>
                        <a:rPr lang="en-US" sz="1400" dirty="0"/>
                        <a:t> e </a:t>
                      </a:r>
                      <a:r>
                        <a:rPr lang="en-US" sz="1400" dirty="0" err="1"/>
                        <a:t>huaj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234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Lënda</a:t>
                      </a:r>
                      <a:r>
                        <a:rPr lang="en-US" sz="1400" dirty="0"/>
                        <a:t> me </a:t>
                      </a:r>
                      <a:r>
                        <a:rPr lang="en-US" sz="1400" dirty="0" err="1"/>
                        <a:t>zgjedhje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7945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E09208D-15B3-7195-B9AA-CD2722C27908}"/>
              </a:ext>
            </a:extLst>
          </p:cNvPr>
          <p:cNvSpPr txBox="1"/>
          <p:nvPr/>
        </p:nvSpPr>
        <p:spPr>
          <a:xfrm>
            <a:off x="6534151" y="451136"/>
            <a:ext cx="54483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 </a:t>
            </a:r>
            <a:r>
              <a:rPr lang="en-US" sz="1400" dirty="0" err="1"/>
              <a:t>Gjuha</a:t>
            </a:r>
            <a:r>
              <a:rPr lang="en-US" sz="1400" dirty="0"/>
              <a:t> </a:t>
            </a:r>
            <a:r>
              <a:rPr lang="en-US" sz="1400" dirty="0" err="1"/>
              <a:t>shqipe</a:t>
            </a:r>
            <a:endParaRPr lang="en-US" sz="1400" dirty="0"/>
          </a:p>
          <a:p>
            <a:r>
              <a:rPr lang="en-US" sz="1400" dirty="0"/>
              <a:t>	•	</a:t>
            </a:r>
            <a:r>
              <a:rPr lang="en-US" sz="1400" dirty="0" err="1"/>
              <a:t>Mesatare</a:t>
            </a:r>
            <a:r>
              <a:rPr lang="en-US" sz="1400" dirty="0"/>
              <a:t> </a:t>
            </a:r>
            <a:r>
              <a:rPr lang="en-US" sz="1400" dirty="0" err="1"/>
              <a:t>vjetore</a:t>
            </a:r>
            <a:r>
              <a:rPr lang="en-US" sz="1400" dirty="0"/>
              <a:t>: 7.42 → 7.35 (−0.07)</a:t>
            </a:r>
          </a:p>
          <a:p>
            <a:r>
              <a:rPr lang="en-US" sz="1400" dirty="0"/>
              <a:t>	•	</a:t>
            </a:r>
            <a:r>
              <a:rPr lang="en-US" sz="1400" dirty="0" err="1"/>
              <a:t>Mesatare</a:t>
            </a:r>
            <a:r>
              <a:rPr lang="en-US" sz="1400" dirty="0"/>
              <a:t> </a:t>
            </a:r>
            <a:r>
              <a:rPr lang="en-US" sz="1400" dirty="0" err="1"/>
              <a:t>provim</a:t>
            </a:r>
            <a:r>
              <a:rPr lang="en-US" sz="1400" dirty="0"/>
              <a:t>: 7.06 → 6.63 (−0.43)</a:t>
            </a:r>
          </a:p>
          <a:p>
            <a:r>
              <a:rPr lang="en-US" sz="1400" dirty="0"/>
              <a:t>➡️ </a:t>
            </a:r>
            <a:r>
              <a:rPr lang="en-US" sz="1400" dirty="0" err="1"/>
              <a:t>Rënie</a:t>
            </a:r>
            <a:r>
              <a:rPr lang="en-US" sz="1400" dirty="0"/>
              <a:t> e </a:t>
            </a:r>
            <a:r>
              <a:rPr lang="en-US" sz="1400" dirty="0" err="1"/>
              <a:t>lehtë</a:t>
            </a:r>
            <a:r>
              <a:rPr lang="en-US" sz="1400" dirty="0"/>
              <a:t>, </a:t>
            </a:r>
            <a:r>
              <a:rPr lang="en-US" sz="1400" dirty="0" err="1"/>
              <a:t>më</a:t>
            </a:r>
            <a:r>
              <a:rPr lang="en-US" sz="1400" dirty="0"/>
              <a:t> e </a:t>
            </a:r>
            <a:r>
              <a:rPr lang="en-US" sz="1400" dirty="0" err="1"/>
              <a:t>theksuar</a:t>
            </a:r>
            <a:r>
              <a:rPr lang="en-US" sz="1400" dirty="0"/>
              <a:t> </a:t>
            </a:r>
            <a:r>
              <a:rPr lang="en-US" sz="1400" dirty="0" err="1"/>
              <a:t>te</a:t>
            </a:r>
            <a:r>
              <a:rPr lang="en-US" sz="1400" dirty="0"/>
              <a:t> </a:t>
            </a:r>
            <a:r>
              <a:rPr lang="en-US" sz="1400" dirty="0" err="1"/>
              <a:t>provimi</a:t>
            </a:r>
            <a:r>
              <a:rPr lang="en-US" sz="1400" dirty="0"/>
              <a:t>.</a:t>
            </a:r>
          </a:p>
          <a:p>
            <a:r>
              <a:rPr lang="en-US" sz="1400" dirty="0"/>
              <a:t>2. </a:t>
            </a:r>
            <a:r>
              <a:rPr lang="en-US" sz="1400" dirty="0" err="1"/>
              <a:t>Matematika</a:t>
            </a:r>
            <a:endParaRPr lang="en-US" sz="1400" dirty="0"/>
          </a:p>
          <a:p>
            <a:r>
              <a:rPr lang="en-US" sz="1400" dirty="0"/>
              <a:t>	•	</a:t>
            </a:r>
            <a:r>
              <a:rPr lang="en-US" sz="1400" dirty="0" err="1"/>
              <a:t>Mesatare</a:t>
            </a:r>
            <a:r>
              <a:rPr lang="en-US" sz="1400" dirty="0"/>
              <a:t> </a:t>
            </a:r>
            <a:r>
              <a:rPr lang="en-US" sz="1400" dirty="0" err="1"/>
              <a:t>vjetore</a:t>
            </a:r>
            <a:r>
              <a:rPr lang="en-US" sz="1400" dirty="0"/>
              <a:t>: 6.91 → 6.82 (−0.09)</a:t>
            </a:r>
          </a:p>
          <a:p>
            <a:r>
              <a:rPr lang="en-US" sz="1400" dirty="0"/>
              <a:t>	•	</a:t>
            </a:r>
            <a:r>
              <a:rPr lang="en-US" sz="1400" dirty="0" err="1"/>
              <a:t>Mesatare</a:t>
            </a:r>
            <a:r>
              <a:rPr lang="en-US" sz="1400" dirty="0"/>
              <a:t> </a:t>
            </a:r>
            <a:r>
              <a:rPr lang="en-US" sz="1400" dirty="0" err="1"/>
              <a:t>provim</a:t>
            </a:r>
            <a:r>
              <a:rPr lang="en-US" sz="1400" dirty="0"/>
              <a:t>: 6.56 → 6.14 (−0.42)</a:t>
            </a:r>
          </a:p>
          <a:p>
            <a:r>
              <a:rPr lang="en-US" sz="1400" dirty="0"/>
              <a:t>➡️ </a:t>
            </a:r>
            <a:r>
              <a:rPr lang="en-US" sz="1400" dirty="0" err="1"/>
              <a:t>Rënie</a:t>
            </a:r>
            <a:r>
              <a:rPr lang="en-US" sz="1400" dirty="0"/>
              <a:t> e </a:t>
            </a:r>
            <a:r>
              <a:rPr lang="en-US" sz="1400" dirty="0" err="1"/>
              <a:t>qëndrueshme</a:t>
            </a:r>
            <a:r>
              <a:rPr lang="en-US" sz="1400" dirty="0"/>
              <a:t>, </a:t>
            </a:r>
            <a:r>
              <a:rPr lang="en-US" sz="1400" dirty="0" err="1"/>
              <a:t>matematika</a:t>
            </a:r>
            <a:r>
              <a:rPr lang="en-US" sz="1400" dirty="0"/>
              <a:t> </a:t>
            </a:r>
            <a:r>
              <a:rPr lang="en-US" sz="1400" dirty="0" err="1"/>
              <a:t>mbetet</a:t>
            </a:r>
            <a:r>
              <a:rPr lang="en-US" sz="1400" dirty="0"/>
              <a:t> </a:t>
            </a:r>
            <a:r>
              <a:rPr lang="en-US" sz="1400" dirty="0" err="1"/>
              <a:t>lënda</a:t>
            </a:r>
            <a:r>
              <a:rPr lang="en-US" sz="1400" dirty="0"/>
              <a:t> </a:t>
            </a:r>
            <a:r>
              <a:rPr lang="en-US" sz="1400" dirty="0" err="1"/>
              <a:t>më</a:t>
            </a:r>
            <a:r>
              <a:rPr lang="en-US" sz="1400" dirty="0"/>
              <a:t> e </a:t>
            </a:r>
            <a:r>
              <a:rPr lang="en-US" sz="1400" dirty="0" err="1"/>
              <a:t>dobët</a:t>
            </a:r>
            <a:r>
              <a:rPr lang="en-US" sz="1400" dirty="0"/>
              <a:t>.</a:t>
            </a:r>
          </a:p>
          <a:p>
            <a:r>
              <a:rPr lang="en-US" sz="1400" dirty="0"/>
              <a:t>3. </a:t>
            </a:r>
            <a:r>
              <a:rPr lang="en-US" sz="1400" dirty="0" err="1"/>
              <a:t>Gjuha</a:t>
            </a:r>
            <a:r>
              <a:rPr lang="en-US" sz="1400" dirty="0"/>
              <a:t> e </a:t>
            </a:r>
            <a:r>
              <a:rPr lang="en-US" sz="1400" dirty="0" err="1"/>
              <a:t>huaj</a:t>
            </a:r>
            <a:endParaRPr lang="en-US" sz="1400" dirty="0"/>
          </a:p>
          <a:p>
            <a:r>
              <a:rPr lang="en-US" sz="1400" dirty="0"/>
              <a:t>	•	</a:t>
            </a:r>
            <a:r>
              <a:rPr lang="en-US" sz="1400" dirty="0" err="1"/>
              <a:t>Mesatare</a:t>
            </a:r>
            <a:r>
              <a:rPr lang="en-US" sz="1400" dirty="0"/>
              <a:t> </a:t>
            </a:r>
            <a:r>
              <a:rPr lang="en-US" sz="1400" dirty="0" err="1"/>
              <a:t>vjetore</a:t>
            </a:r>
            <a:r>
              <a:rPr lang="en-US" sz="1400" dirty="0"/>
              <a:t>: 7.45 → 7.58 (+0.13)</a:t>
            </a:r>
          </a:p>
          <a:p>
            <a:r>
              <a:rPr lang="en-US" sz="1400" dirty="0"/>
              <a:t>	•	</a:t>
            </a:r>
            <a:r>
              <a:rPr lang="en-US" sz="1400" dirty="0" err="1"/>
              <a:t>Mesatare</a:t>
            </a:r>
            <a:r>
              <a:rPr lang="en-US" sz="1400" dirty="0"/>
              <a:t> </a:t>
            </a:r>
            <a:r>
              <a:rPr lang="en-US" sz="1400" dirty="0" err="1"/>
              <a:t>provim</a:t>
            </a:r>
            <a:r>
              <a:rPr lang="en-US" sz="1400" dirty="0"/>
              <a:t>: 7.15 → 7.38 (+0.23)</a:t>
            </a:r>
          </a:p>
          <a:p>
            <a:r>
              <a:rPr lang="en-US" sz="1400" dirty="0"/>
              <a:t>➡️ </a:t>
            </a:r>
            <a:r>
              <a:rPr lang="en-US" sz="1400" dirty="0" err="1"/>
              <a:t>Përmirësim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dukshëm</a:t>
            </a:r>
            <a:r>
              <a:rPr lang="en-US" sz="1400" dirty="0"/>
              <a:t>, </a:t>
            </a:r>
            <a:r>
              <a:rPr lang="en-US" sz="1400" dirty="0" err="1"/>
              <a:t>performanca</a:t>
            </a:r>
            <a:r>
              <a:rPr lang="en-US" sz="1400" dirty="0"/>
              <a:t> </a:t>
            </a:r>
            <a:r>
              <a:rPr lang="en-US" sz="1400" dirty="0" err="1"/>
              <a:t>më</a:t>
            </a:r>
            <a:r>
              <a:rPr lang="en-US" sz="1400" dirty="0"/>
              <a:t> e </a:t>
            </a:r>
            <a:r>
              <a:rPr lang="en-US" sz="1400" dirty="0" err="1"/>
              <a:t>mirë</a:t>
            </a:r>
            <a:r>
              <a:rPr lang="en-US" sz="1400" dirty="0"/>
              <a:t> </a:t>
            </a:r>
            <a:r>
              <a:rPr lang="en-US" sz="1400" dirty="0" err="1"/>
              <a:t>krahasuar</a:t>
            </a:r>
            <a:r>
              <a:rPr lang="en-US" sz="1400" dirty="0"/>
              <a:t> me </a:t>
            </a:r>
            <a:r>
              <a:rPr lang="en-US" sz="1400" dirty="0" err="1"/>
              <a:t>vitin</a:t>
            </a:r>
            <a:r>
              <a:rPr lang="en-US" sz="1400" dirty="0"/>
              <a:t> e </a:t>
            </a:r>
            <a:r>
              <a:rPr lang="en-US" sz="1400" dirty="0" err="1"/>
              <a:t>kaluar</a:t>
            </a:r>
            <a:r>
              <a:rPr lang="en-US" sz="1400" dirty="0"/>
              <a:t>.</a:t>
            </a:r>
          </a:p>
          <a:p>
            <a:r>
              <a:rPr lang="en-US" sz="1400" dirty="0"/>
              <a:t>4. </a:t>
            </a:r>
            <a:r>
              <a:rPr lang="en-US" sz="1400" dirty="0" err="1"/>
              <a:t>Lënda</a:t>
            </a:r>
            <a:r>
              <a:rPr lang="en-US" sz="1400" dirty="0"/>
              <a:t> me </a:t>
            </a:r>
            <a:r>
              <a:rPr lang="en-US" sz="1400" dirty="0" err="1"/>
              <a:t>zgjedhje</a:t>
            </a:r>
            <a:endParaRPr lang="en-US" sz="1400" dirty="0"/>
          </a:p>
          <a:p>
            <a:r>
              <a:rPr lang="en-US" sz="1400" dirty="0"/>
              <a:t>	•	</a:t>
            </a:r>
            <a:r>
              <a:rPr lang="en-US" sz="1400" dirty="0" err="1"/>
              <a:t>Mesatare</a:t>
            </a:r>
            <a:r>
              <a:rPr lang="en-US" sz="1400" dirty="0"/>
              <a:t> </a:t>
            </a:r>
            <a:r>
              <a:rPr lang="en-US" sz="1400" dirty="0" err="1"/>
              <a:t>vjetore</a:t>
            </a:r>
            <a:r>
              <a:rPr lang="en-US" sz="1400" dirty="0"/>
              <a:t>: 7.54 → 7.82 (+0.28)</a:t>
            </a:r>
          </a:p>
          <a:p>
            <a:r>
              <a:rPr lang="en-US" sz="1400" dirty="0"/>
              <a:t>	•	</a:t>
            </a:r>
            <a:r>
              <a:rPr lang="en-US" sz="1400" dirty="0" err="1"/>
              <a:t>Mesatare</a:t>
            </a:r>
            <a:r>
              <a:rPr lang="en-US" sz="1400" dirty="0"/>
              <a:t> </a:t>
            </a:r>
            <a:r>
              <a:rPr lang="en-US" sz="1400" dirty="0" err="1"/>
              <a:t>provim</a:t>
            </a:r>
            <a:r>
              <a:rPr lang="en-US" sz="1400" dirty="0"/>
              <a:t>: 7.39 → 7.47 (+0.08)</a:t>
            </a:r>
          </a:p>
          <a:p>
            <a:r>
              <a:rPr lang="en-US" sz="1400" dirty="0"/>
              <a:t>➡️ </a:t>
            </a:r>
            <a:r>
              <a:rPr lang="en-US" sz="1400" dirty="0" err="1"/>
              <a:t>Përmirësim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qartë</a:t>
            </a:r>
            <a:r>
              <a:rPr lang="en-US" sz="1400" dirty="0"/>
              <a:t>, </a:t>
            </a:r>
            <a:r>
              <a:rPr lang="en-US" sz="1400" dirty="0" err="1"/>
              <a:t>veçanërisht</a:t>
            </a:r>
            <a:r>
              <a:rPr lang="en-US" sz="1400" dirty="0"/>
              <a:t> </a:t>
            </a:r>
            <a:r>
              <a:rPr lang="en-US" sz="1400" dirty="0" err="1"/>
              <a:t>gjatë</a:t>
            </a:r>
            <a:r>
              <a:rPr lang="en-US" sz="1400" dirty="0"/>
              <a:t> </a:t>
            </a:r>
            <a:r>
              <a:rPr lang="en-US" sz="1400" dirty="0" err="1"/>
              <a:t>vitit</a:t>
            </a:r>
            <a:r>
              <a:rPr lang="en-US" sz="1400" dirty="0"/>
              <a:t>.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🧠 </a:t>
            </a:r>
            <a:r>
              <a:rPr lang="en-US" sz="1400" dirty="0" err="1"/>
              <a:t>Përfundime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shkurtra</a:t>
            </a:r>
            <a:endParaRPr lang="en-US" sz="1400" dirty="0"/>
          </a:p>
          <a:p>
            <a:r>
              <a:rPr lang="en-US" sz="1400" dirty="0"/>
              <a:t>📉 </a:t>
            </a:r>
            <a:r>
              <a:rPr lang="en-US" sz="1400" dirty="0" err="1"/>
              <a:t>Gjuhë</a:t>
            </a:r>
            <a:r>
              <a:rPr lang="en-US" sz="1400" dirty="0"/>
              <a:t> </a:t>
            </a:r>
            <a:r>
              <a:rPr lang="en-US" sz="1400" dirty="0" err="1"/>
              <a:t>shqipe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Matematikë</a:t>
            </a:r>
            <a:r>
              <a:rPr lang="en-US" sz="1400" dirty="0"/>
              <a:t>: </a:t>
            </a:r>
            <a:r>
              <a:rPr lang="en-US" sz="1400" dirty="0" err="1"/>
              <a:t>rënie</a:t>
            </a:r>
            <a:r>
              <a:rPr lang="en-US" sz="1400" dirty="0"/>
              <a:t> e </a:t>
            </a:r>
            <a:r>
              <a:rPr lang="en-US" sz="1400" dirty="0" err="1"/>
              <a:t>lehtë</a:t>
            </a:r>
            <a:r>
              <a:rPr lang="en-US" sz="1400" dirty="0"/>
              <a:t>, </a:t>
            </a:r>
            <a:r>
              <a:rPr lang="en-US" sz="1400" dirty="0" err="1"/>
              <a:t>sidomos</a:t>
            </a:r>
            <a:r>
              <a:rPr lang="en-US" sz="1400" dirty="0"/>
              <a:t> </a:t>
            </a:r>
            <a:r>
              <a:rPr lang="en-US" sz="1400" dirty="0" err="1"/>
              <a:t>në</a:t>
            </a:r>
            <a:r>
              <a:rPr lang="en-US" sz="1400" dirty="0"/>
              <a:t> </a:t>
            </a:r>
            <a:r>
              <a:rPr lang="en-US" sz="1400" dirty="0" err="1"/>
              <a:t>rezultate</a:t>
            </a:r>
            <a:r>
              <a:rPr lang="en-US" sz="1400" dirty="0"/>
              <a:t> </a:t>
            </a:r>
            <a:r>
              <a:rPr lang="en-US" sz="1400" dirty="0" err="1"/>
              <a:t>provimi</a:t>
            </a:r>
            <a:endParaRPr lang="en-US" sz="1400" dirty="0"/>
          </a:p>
          <a:p>
            <a:r>
              <a:rPr lang="en-US" sz="1400" dirty="0"/>
              <a:t>📈 </a:t>
            </a:r>
            <a:r>
              <a:rPr lang="en-US" sz="1400" dirty="0" err="1"/>
              <a:t>Gjuhë</a:t>
            </a:r>
            <a:r>
              <a:rPr lang="en-US" sz="1400" dirty="0"/>
              <a:t> e </a:t>
            </a:r>
            <a:r>
              <a:rPr lang="en-US" sz="1400" dirty="0" err="1"/>
              <a:t>huaj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lëndë</a:t>
            </a:r>
            <a:r>
              <a:rPr lang="en-US" sz="1400" dirty="0"/>
              <a:t> me </a:t>
            </a:r>
            <a:r>
              <a:rPr lang="en-US" sz="1400" dirty="0" err="1"/>
              <a:t>zgjedhje</a:t>
            </a:r>
            <a:r>
              <a:rPr lang="en-US" sz="1400" dirty="0"/>
              <a:t>: </a:t>
            </a:r>
            <a:r>
              <a:rPr lang="en-US" sz="1400" dirty="0" err="1"/>
              <a:t>përmirësim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vazhdueshëm</a:t>
            </a:r>
            <a:endParaRPr lang="en-US" sz="1400" dirty="0"/>
          </a:p>
          <a:p>
            <a:r>
              <a:rPr lang="en-US" sz="1400" dirty="0"/>
              <a:t>🎯 </a:t>
            </a:r>
            <a:r>
              <a:rPr lang="en-US" sz="1400" dirty="0" err="1"/>
              <a:t>Performanca</a:t>
            </a:r>
            <a:r>
              <a:rPr lang="en-US" sz="1400" dirty="0"/>
              <a:t> </a:t>
            </a:r>
            <a:r>
              <a:rPr lang="en-US" sz="1400" dirty="0" err="1"/>
              <a:t>në</a:t>
            </a:r>
            <a:r>
              <a:rPr lang="en-US" sz="1400" dirty="0"/>
              <a:t> </a:t>
            </a:r>
            <a:r>
              <a:rPr lang="en-US" sz="1400" dirty="0" err="1"/>
              <a:t>provime</a:t>
            </a:r>
            <a:r>
              <a:rPr lang="en-US" sz="1400" dirty="0"/>
              <a:t> </a:t>
            </a:r>
            <a:r>
              <a:rPr lang="en-US" sz="1400" dirty="0" err="1"/>
              <a:t>është</a:t>
            </a:r>
            <a:r>
              <a:rPr lang="en-US" sz="1400" dirty="0"/>
              <a:t> </a:t>
            </a:r>
            <a:r>
              <a:rPr lang="en-US" sz="1400" dirty="0" err="1"/>
              <a:t>përgjithësisht</a:t>
            </a:r>
            <a:r>
              <a:rPr lang="en-US" sz="1400" dirty="0"/>
              <a:t> </a:t>
            </a:r>
            <a:r>
              <a:rPr lang="en-US" sz="1400" dirty="0" err="1"/>
              <a:t>më</a:t>
            </a:r>
            <a:r>
              <a:rPr lang="en-US" sz="1400" dirty="0"/>
              <a:t> e </a:t>
            </a:r>
            <a:r>
              <a:rPr lang="en-US" sz="1400" dirty="0" err="1"/>
              <a:t>ulët</a:t>
            </a:r>
            <a:r>
              <a:rPr lang="en-US" sz="1400" dirty="0"/>
              <a:t> se </a:t>
            </a:r>
            <a:r>
              <a:rPr lang="en-US" sz="1400" dirty="0" err="1"/>
              <a:t>mesatarja</a:t>
            </a:r>
            <a:r>
              <a:rPr lang="en-US" sz="1400" dirty="0"/>
              <a:t> </a:t>
            </a:r>
            <a:r>
              <a:rPr lang="en-US" sz="1400" dirty="0" err="1"/>
              <a:t>vjetore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0C826-AD76-6B5F-3132-8A91F1BA6FDA}"/>
              </a:ext>
            </a:extLst>
          </p:cNvPr>
          <p:cNvSpPr txBox="1"/>
          <p:nvPr/>
        </p:nvSpPr>
        <p:spPr>
          <a:xfrm>
            <a:off x="1104900" y="12726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Analiza e diferencave sipas lëndës</a:t>
            </a:r>
          </a:p>
        </p:txBody>
      </p:sp>
    </p:spTree>
    <p:extLst>
      <p:ext uri="{BB962C8B-B14F-4D97-AF65-F5344CB8AC3E}">
        <p14:creationId xmlns:p14="http://schemas.microsoft.com/office/powerpoint/2010/main" val="601694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AF70C6-2469-33D7-C06A-3685857D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590866"/>
            <a:ext cx="4262436" cy="3195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D25A2-E933-38AC-98DD-DAE1CB4CD717}"/>
              </a:ext>
            </a:extLst>
          </p:cNvPr>
          <p:cNvSpPr txBox="1"/>
          <p:nvPr/>
        </p:nvSpPr>
        <p:spPr>
          <a:xfrm>
            <a:off x="733425" y="1084213"/>
            <a:ext cx="11087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Karta e </a:t>
            </a:r>
            <a:r>
              <a:rPr lang="en-US" sz="1400" dirty="0" err="1"/>
              <a:t>Performancës</a:t>
            </a:r>
            <a:r>
              <a:rPr lang="en-US" sz="1400" dirty="0"/>
              <a:t> </a:t>
            </a:r>
            <a:r>
              <a:rPr lang="en-US" sz="1400" dirty="0" err="1"/>
              <a:t>së</a:t>
            </a:r>
            <a:r>
              <a:rPr lang="en-US" sz="1400" dirty="0"/>
              <a:t> </a:t>
            </a:r>
            <a:r>
              <a:rPr lang="en-US" sz="1400" dirty="0" err="1"/>
              <a:t>Shkollës</a:t>
            </a:r>
            <a:r>
              <a:rPr lang="en-US" sz="1400" dirty="0"/>
              <a:t> </a:t>
            </a:r>
            <a:r>
              <a:rPr lang="en-US" sz="1400" dirty="0" err="1"/>
              <a:t>ofron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dhëna</a:t>
            </a:r>
            <a:r>
              <a:rPr lang="en-US" sz="1400" dirty="0"/>
              <a:t> </a:t>
            </a:r>
            <a:r>
              <a:rPr lang="en-US" sz="1400" dirty="0" err="1"/>
              <a:t>për</a:t>
            </a:r>
            <a:r>
              <a:rPr lang="en-US" sz="1400" dirty="0"/>
              <a:t> </a:t>
            </a:r>
            <a:r>
              <a:rPr lang="en-US" sz="1400" dirty="0" err="1"/>
              <a:t>arritjet</a:t>
            </a:r>
            <a:r>
              <a:rPr lang="en-US" sz="1400" dirty="0"/>
              <a:t> e </a:t>
            </a:r>
            <a:r>
              <a:rPr lang="en-US" sz="1400" dirty="0" err="1"/>
              <a:t>shkollës</a:t>
            </a:r>
            <a:r>
              <a:rPr lang="en-US" sz="1400" dirty="0"/>
              <a:t> </a:t>
            </a:r>
            <a:r>
              <a:rPr lang="en-US" sz="1400" dirty="0" err="1"/>
              <a:t>gjatë</a:t>
            </a:r>
            <a:r>
              <a:rPr lang="en-US" sz="1400" dirty="0"/>
              <a:t> </a:t>
            </a:r>
            <a:r>
              <a:rPr lang="en-US" sz="1400" dirty="0" err="1"/>
              <a:t>një</a:t>
            </a:r>
            <a:r>
              <a:rPr lang="en-US" sz="1400" dirty="0"/>
              <a:t> </a:t>
            </a:r>
            <a:r>
              <a:rPr lang="en-US" sz="1400" dirty="0" err="1"/>
              <a:t>viti</a:t>
            </a:r>
            <a:r>
              <a:rPr lang="en-US" sz="1400" dirty="0"/>
              <a:t> </a:t>
            </a:r>
            <a:r>
              <a:rPr lang="en-US" sz="1400" dirty="0" err="1"/>
              <a:t>shkollor</a:t>
            </a:r>
            <a:r>
              <a:rPr lang="en-US" sz="1400" dirty="0"/>
              <a:t>, </a:t>
            </a:r>
            <a:r>
              <a:rPr lang="en-US" sz="1400" dirty="0" err="1"/>
              <a:t>për</a:t>
            </a:r>
            <a:r>
              <a:rPr lang="en-US" sz="1400" dirty="0"/>
              <a:t> </a:t>
            </a:r>
            <a:r>
              <a:rPr lang="en-US" sz="1400" dirty="0" err="1"/>
              <a:t>një</a:t>
            </a:r>
            <a:r>
              <a:rPr lang="en-US" sz="1400" dirty="0"/>
              <a:t> </a:t>
            </a:r>
            <a:r>
              <a:rPr lang="en-US" sz="1400" dirty="0" err="1"/>
              <a:t>krahasim</a:t>
            </a:r>
            <a:r>
              <a:rPr lang="en-US" sz="1400" dirty="0"/>
              <a:t> </a:t>
            </a:r>
            <a:r>
              <a:rPr lang="en-US" sz="1400" dirty="0" err="1"/>
              <a:t>në</a:t>
            </a:r>
            <a:r>
              <a:rPr lang="en-US" sz="1400" dirty="0"/>
              <a:t> </a:t>
            </a:r>
            <a:r>
              <a:rPr lang="en-US" sz="1400" dirty="0" err="1"/>
              <a:t>nivel</a:t>
            </a:r>
            <a:r>
              <a:rPr lang="en-US" sz="1400" dirty="0"/>
              <a:t> vendor </a:t>
            </a:r>
            <a:r>
              <a:rPr lang="en-US" sz="1400" dirty="0" err="1"/>
              <a:t>mbështetur</a:t>
            </a:r>
            <a:r>
              <a:rPr lang="en-US" sz="1400" dirty="0"/>
              <a:t> </a:t>
            </a:r>
            <a:r>
              <a:rPr lang="en-US" sz="1400" dirty="0" err="1"/>
              <a:t>në</a:t>
            </a:r>
            <a:r>
              <a:rPr lang="en-US" sz="1400" dirty="0"/>
              <a:t> </a:t>
            </a:r>
            <a:r>
              <a:rPr lang="en-US" sz="1400" dirty="0" err="1"/>
              <a:t>tregues</a:t>
            </a:r>
            <a:r>
              <a:rPr lang="en-US" sz="1400" dirty="0"/>
              <a:t> </a:t>
            </a:r>
            <a:r>
              <a:rPr lang="en-US" sz="1400" dirty="0" err="1"/>
              <a:t>cilësorë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sasiorë</a:t>
            </a:r>
            <a:r>
              <a:rPr lang="en-US" sz="1400" dirty="0"/>
              <a:t>. Ajo </a:t>
            </a:r>
            <a:r>
              <a:rPr lang="en-US" sz="1400" dirty="0" err="1"/>
              <a:t>shërben</a:t>
            </a:r>
            <a:r>
              <a:rPr lang="en-US" sz="1400" dirty="0"/>
              <a:t> </a:t>
            </a:r>
            <a:r>
              <a:rPr lang="en-US" sz="1400" dirty="0" err="1"/>
              <a:t>për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informuar</a:t>
            </a:r>
            <a:r>
              <a:rPr lang="en-US" sz="1400" dirty="0"/>
              <a:t> </a:t>
            </a:r>
            <a:r>
              <a:rPr lang="en-US" sz="1400" dirty="0" err="1"/>
              <a:t>prindërit</a:t>
            </a:r>
            <a:r>
              <a:rPr lang="en-US" sz="1400" dirty="0"/>
              <a:t>, </a:t>
            </a:r>
            <a:r>
              <a:rPr lang="en-US" sz="1400" dirty="0" err="1"/>
              <a:t>drejtuesit</a:t>
            </a:r>
            <a:r>
              <a:rPr lang="en-US" sz="1400" dirty="0"/>
              <a:t>, </a:t>
            </a:r>
            <a:r>
              <a:rPr lang="en-US" sz="1400" dirty="0" err="1"/>
              <a:t>mësuesit</a:t>
            </a:r>
            <a:r>
              <a:rPr lang="en-US" sz="1400" dirty="0"/>
              <a:t>, </a:t>
            </a:r>
            <a:r>
              <a:rPr lang="en-US" sz="1400" dirty="0" err="1"/>
              <a:t>nxënësit</a:t>
            </a:r>
            <a:r>
              <a:rPr lang="en-US" sz="1400" dirty="0"/>
              <a:t>, </a:t>
            </a:r>
            <a:r>
              <a:rPr lang="en-US" sz="1400" dirty="0" err="1"/>
              <a:t>institucionet</a:t>
            </a:r>
            <a:r>
              <a:rPr lang="en-US" sz="1400" dirty="0"/>
              <a:t> </a:t>
            </a:r>
            <a:r>
              <a:rPr lang="en-US" sz="1400" dirty="0" err="1"/>
              <a:t>arsimore</a:t>
            </a:r>
            <a:r>
              <a:rPr lang="en-US" sz="1400" dirty="0"/>
              <a:t> </a:t>
            </a:r>
            <a:r>
              <a:rPr lang="en-US" sz="1400" dirty="0" err="1"/>
              <a:t>përgjegjëse</a:t>
            </a:r>
            <a:r>
              <a:rPr lang="en-US" sz="1400" dirty="0"/>
              <a:t> </a:t>
            </a:r>
            <a:r>
              <a:rPr lang="en-US" sz="1400" dirty="0" err="1"/>
              <a:t>për</a:t>
            </a:r>
            <a:r>
              <a:rPr lang="en-US" sz="1400" dirty="0"/>
              <a:t> </a:t>
            </a:r>
            <a:r>
              <a:rPr lang="en-US" sz="1400" dirty="0" err="1"/>
              <a:t>arsimin</a:t>
            </a:r>
            <a:r>
              <a:rPr lang="en-US" sz="1400" dirty="0"/>
              <a:t> </a:t>
            </a:r>
            <a:r>
              <a:rPr lang="en-US" sz="1400" dirty="0" err="1"/>
              <a:t>parauniversitar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aktorë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tjerë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interesuar</a:t>
            </a:r>
            <a:r>
              <a:rPr lang="en-US" sz="1400" dirty="0"/>
              <a:t> </a:t>
            </a:r>
            <a:r>
              <a:rPr lang="en-US" sz="1400" dirty="0" err="1"/>
              <a:t>për</a:t>
            </a:r>
            <a:r>
              <a:rPr lang="en-US" sz="1400" dirty="0"/>
              <a:t> </a:t>
            </a:r>
            <a:r>
              <a:rPr lang="en-US" sz="1400" dirty="0" err="1"/>
              <a:t>jetën</a:t>
            </a:r>
            <a:r>
              <a:rPr lang="en-US" sz="1400" dirty="0"/>
              <a:t> e </a:t>
            </a:r>
            <a:r>
              <a:rPr lang="en-US" sz="1400" dirty="0" err="1"/>
              <a:t>shkollës</a:t>
            </a:r>
            <a:r>
              <a:rPr lang="en-US" sz="1400" dirty="0"/>
              <a:t>,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analizojnë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krahasojnë</a:t>
            </a:r>
            <a:r>
              <a:rPr lang="en-US" sz="1400" dirty="0"/>
              <a:t> </a:t>
            </a:r>
            <a:r>
              <a:rPr lang="en-US" sz="1400" dirty="0" err="1"/>
              <a:t>rezultatet</a:t>
            </a:r>
            <a:r>
              <a:rPr lang="en-US" sz="1400" dirty="0"/>
              <a:t> e </a:t>
            </a:r>
            <a:r>
              <a:rPr lang="en-US" sz="1400" dirty="0" err="1"/>
              <a:t>shkollës</a:t>
            </a:r>
            <a:r>
              <a:rPr lang="en-US" sz="1400" dirty="0"/>
              <a:t> </a:t>
            </a:r>
            <a:r>
              <a:rPr lang="en-US" sz="1400" dirty="0" err="1"/>
              <a:t>për</a:t>
            </a:r>
            <a:r>
              <a:rPr lang="en-US" sz="1400" dirty="0"/>
              <a:t> </a:t>
            </a:r>
            <a:r>
              <a:rPr lang="en-US" sz="1400" dirty="0" err="1"/>
              <a:t>tregues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ndryshëm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arritjeve</a:t>
            </a:r>
            <a:r>
              <a:rPr lang="en-US" sz="1400" dirty="0"/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5BACEB-D25B-2340-6990-9F7BFEEDD14A}"/>
              </a:ext>
            </a:extLst>
          </p:cNvPr>
          <p:cNvSpPr/>
          <p:nvPr/>
        </p:nvSpPr>
        <p:spPr>
          <a:xfrm>
            <a:off x="3350395" y="430360"/>
            <a:ext cx="54150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Karta e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Performancës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së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Shkollës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0E96511-0013-F875-0175-77B22A99B8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476492"/>
              </p:ext>
            </p:extLst>
          </p:nvPr>
        </p:nvGraphicFramePr>
        <p:xfrm>
          <a:off x="5175250" y="2168953"/>
          <a:ext cx="5816600" cy="403928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908300">
                  <a:extLst>
                    <a:ext uri="{9D8B030D-6E8A-4147-A177-3AD203B41FA5}">
                      <a16:colId xmlns:a16="http://schemas.microsoft.com/office/drawing/2014/main" val="3481656423"/>
                    </a:ext>
                  </a:extLst>
                </a:gridCol>
                <a:gridCol w="2908300">
                  <a:extLst>
                    <a:ext uri="{9D8B030D-6E8A-4147-A177-3AD203B41FA5}">
                      <a16:colId xmlns:a16="http://schemas.microsoft.com/office/drawing/2014/main" val="242831392"/>
                    </a:ext>
                  </a:extLst>
                </a:gridCol>
              </a:tblGrid>
              <a:tr h="59199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RENDITJA E SHKOLLAVE AMU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RENDITJA E SHKOLLAVE AML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252371"/>
                  </a:ext>
                </a:extLst>
              </a:tr>
              <a:tr h="3447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MËSONJTORJA DERTLIU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DERTLIU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837228"/>
                  </a:ext>
                </a:extLst>
              </a:tr>
              <a:tr h="3447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JANAQ KILICA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499198"/>
                  </a:ext>
                </a:extLst>
              </a:tr>
              <a:tr h="3447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SHYQYRI BEHARI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NAZIF ZHAVARI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014028"/>
                  </a:ext>
                </a:extLst>
              </a:tr>
              <a:tr h="3447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NUMANI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NUMANI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14237"/>
                  </a:ext>
                </a:extLst>
              </a:tr>
              <a:tr h="3447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JANI BAKALLI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PERIKLI IKONOMI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36499"/>
                  </a:ext>
                </a:extLst>
              </a:tr>
              <a:tr h="3447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KOZMA NDREÇKA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MUSTAFA HOXHA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822712"/>
                  </a:ext>
                </a:extLst>
              </a:tr>
              <a:tr h="3447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FLATRAT E DIJES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JOVAN NDREKO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590673"/>
                  </a:ext>
                </a:extLst>
              </a:tr>
              <a:tr h="3447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NAIM FRASHËRI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FLATRAT E DIJES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181132"/>
                  </a:ext>
                </a:extLst>
              </a:tr>
              <a:tr h="3447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PINELLOPI PIRRO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JAKOV XOXA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669579"/>
                  </a:ext>
                </a:extLst>
              </a:tr>
              <a:tr h="3447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LIRI GERO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VASIL SOTA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137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5388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2BDB79-1C5F-B9F8-7FB1-B04885F5D355}"/>
              </a:ext>
            </a:extLst>
          </p:cNvPr>
          <p:cNvSpPr txBox="1"/>
          <p:nvPr/>
        </p:nvSpPr>
        <p:spPr>
          <a:xfrm>
            <a:off x="523874" y="3987001"/>
            <a:ext cx="69246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 err="1">
                <a:solidFill>
                  <a:schemeClr val="accent4"/>
                </a:solidFill>
              </a:rPr>
              <a:t>Ndikimi</a:t>
            </a:r>
            <a:r>
              <a:rPr lang="en-US" sz="1600" b="1" i="1" dirty="0">
                <a:solidFill>
                  <a:schemeClr val="accent4"/>
                </a:solidFill>
              </a:rPr>
              <a:t> </a:t>
            </a:r>
            <a:r>
              <a:rPr lang="en-US" sz="1600" b="1" i="1" dirty="0" err="1">
                <a:solidFill>
                  <a:schemeClr val="accent4"/>
                </a:solidFill>
              </a:rPr>
              <a:t>i</a:t>
            </a:r>
            <a:r>
              <a:rPr lang="en-US" sz="1600" b="1" i="1" dirty="0">
                <a:solidFill>
                  <a:schemeClr val="accent4"/>
                </a:solidFill>
              </a:rPr>
              <a:t> </a:t>
            </a:r>
            <a:r>
              <a:rPr lang="en-US" sz="1600" b="1" i="1" dirty="0" err="1">
                <a:solidFill>
                  <a:schemeClr val="accent4"/>
                </a:solidFill>
              </a:rPr>
              <a:t>bashkëpunimit</a:t>
            </a:r>
            <a:endParaRPr lang="en-US" sz="1600" b="1" i="1" dirty="0">
              <a:solidFill>
                <a:schemeClr val="accent4"/>
              </a:solidFill>
            </a:endParaRPr>
          </a:p>
          <a:p>
            <a:r>
              <a:rPr lang="en-US" sz="1600" dirty="0" err="1"/>
              <a:t>Përmirësim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kushteve</a:t>
            </a:r>
            <a:r>
              <a:rPr lang="en-US" sz="1600" dirty="0"/>
              <a:t> </a:t>
            </a:r>
            <a:r>
              <a:rPr lang="en-US" sz="1600" dirty="0" err="1"/>
              <a:t>fizike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mjedisit</a:t>
            </a:r>
            <a:r>
              <a:rPr lang="en-US" sz="1600" dirty="0"/>
              <a:t> </a:t>
            </a:r>
            <a:r>
              <a:rPr lang="en-US" sz="1600" dirty="0" err="1"/>
              <a:t>shkollor</a:t>
            </a:r>
            <a:endParaRPr lang="en-US" sz="1600" dirty="0"/>
          </a:p>
          <a:p>
            <a:r>
              <a:rPr lang="en-US" sz="1600" dirty="0" err="1"/>
              <a:t>Rritje</a:t>
            </a:r>
            <a:r>
              <a:rPr lang="en-US" sz="1600" dirty="0"/>
              <a:t> e </a:t>
            </a:r>
            <a:r>
              <a:rPr lang="en-US" sz="1600" dirty="0" err="1"/>
              <a:t>sigurisë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mirëqenies</a:t>
            </a:r>
            <a:r>
              <a:rPr lang="en-US" sz="1600" dirty="0"/>
              <a:t> </a:t>
            </a:r>
            <a:r>
              <a:rPr lang="en-US" sz="1600" dirty="0" err="1"/>
              <a:t>së</a:t>
            </a:r>
            <a:r>
              <a:rPr lang="en-US" sz="1600" dirty="0"/>
              <a:t> </a:t>
            </a:r>
            <a:r>
              <a:rPr lang="en-US" sz="1600" dirty="0" err="1"/>
              <a:t>nxënësve</a:t>
            </a:r>
            <a:endParaRPr lang="en-US" sz="1600" dirty="0"/>
          </a:p>
          <a:p>
            <a:r>
              <a:rPr lang="en-US" sz="1600" dirty="0" err="1"/>
              <a:t>Ndërgjegjësim</a:t>
            </a:r>
            <a:r>
              <a:rPr lang="en-US" sz="1600" dirty="0"/>
              <a:t> </a:t>
            </a:r>
            <a:r>
              <a:rPr lang="en-US" sz="1600" dirty="0" err="1"/>
              <a:t>më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lartë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çështje</a:t>
            </a:r>
            <a:r>
              <a:rPr lang="en-US" sz="1600" dirty="0"/>
              <a:t> </a:t>
            </a:r>
            <a:r>
              <a:rPr lang="en-US" sz="1600" dirty="0" err="1"/>
              <a:t>sociale</a:t>
            </a:r>
            <a:r>
              <a:rPr lang="en-US" sz="1600" dirty="0"/>
              <a:t>, </a:t>
            </a:r>
            <a:r>
              <a:rPr lang="en-US" sz="1600" dirty="0" err="1"/>
              <a:t>shëndetësore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sigurisë</a:t>
            </a:r>
            <a:endParaRPr lang="en-US" sz="1600" dirty="0"/>
          </a:p>
          <a:p>
            <a:r>
              <a:rPr lang="en-US" sz="1600" dirty="0" err="1"/>
              <a:t>Mbështetje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nxënësit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situata</a:t>
            </a:r>
            <a:r>
              <a:rPr lang="en-US" sz="1600" dirty="0"/>
              <a:t> </a:t>
            </a:r>
            <a:r>
              <a:rPr lang="en-US" sz="1600" dirty="0" err="1"/>
              <a:t>sociale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familjare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vështira</a:t>
            </a:r>
            <a:endParaRPr lang="en-US" sz="1600" dirty="0"/>
          </a:p>
          <a:p>
            <a:r>
              <a:rPr lang="en-US" sz="1600" dirty="0" err="1"/>
              <a:t>Forcim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rolit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shkollës</a:t>
            </a:r>
            <a:r>
              <a:rPr lang="en-US" sz="1600" dirty="0"/>
              <a:t>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qendër</a:t>
            </a:r>
            <a:r>
              <a:rPr lang="en-US" sz="1600" dirty="0"/>
              <a:t> </a:t>
            </a:r>
            <a:r>
              <a:rPr lang="en-US" sz="1600" dirty="0" err="1"/>
              <a:t>komunitare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1F4F0-E4C1-D930-FEE4-40AF10F76235}"/>
              </a:ext>
            </a:extLst>
          </p:cNvPr>
          <p:cNvSpPr txBox="1"/>
          <p:nvPr/>
        </p:nvSpPr>
        <p:spPr>
          <a:xfrm>
            <a:off x="752474" y="495210"/>
            <a:ext cx="91249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 err="1"/>
              <a:t>Bashkëpunimi</a:t>
            </a:r>
            <a:r>
              <a:rPr lang="en-US" sz="1600" b="1" i="1" dirty="0"/>
              <a:t> me </a:t>
            </a:r>
            <a:r>
              <a:rPr lang="en-US" sz="1600" b="1" i="1" dirty="0" err="1"/>
              <a:t>Bashkinë</a:t>
            </a:r>
            <a:r>
              <a:rPr lang="en-US" sz="1600" b="1" i="1" dirty="0"/>
              <a:t> </a:t>
            </a:r>
            <a:r>
              <a:rPr lang="en-US" sz="1600" b="1" i="1" dirty="0" err="1"/>
              <a:t>dhe</a:t>
            </a:r>
            <a:r>
              <a:rPr lang="en-US" sz="1600" b="1" i="1" dirty="0"/>
              <a:t> </a:t>
            </a:r>
            <a:r>
              <a:rPr lang="en-US" sz="1600" b="1" i="1" dirty="0" err="1"/>
              <a:t>institucionet</a:t>
            </a:r>
            <a:r>
              <a:rPr lang="en-US" sz="1600" b="1" i="1" dirty="0"/>
              <a:t> </a:t>
            </a:r>
            <a:r>
              <a:rPr lang="en-US" sz="1600" b="1" i="1" dirty="0" err="1"/>
              <a:t>partnere</a:t>
            </a:r>
            <a:r>
              <a:rPr lang="en-US" sz="1600" b="1" i="1" dirty="0"/>
              <a:t> ka </a:t>
            </a:r>
            <a:r>
              <a:rPr lang="en-US" sz="1600" b="1" i="1" dirty="0" err="1"/>
              <a:t>qenë</a:t>
            </a:r>
            <a:r>
              <a:rPr lang="en-US" sz="1600" b="1" i="1" dirty="0"/>
              <a:t> </a:t>
            </a:r>
            <a:r>
              <a:rPr lang="en-US" sz="1600" b="1" i="1" dirty="0" err="1"/>
              <a:t>një</a:t>
            </a:r>
            <a:r>
              <a:rPr lang="en-US" sz="1600" b="1" i="1" dirty="0"/>
              <a:t> </a:t>
            </a:r>
            <a:r>
              <a:rPr lang="en-US" sz="1600" b="1" i="1" dirty="0" err="1"/>
              <a:t>faktor</a:t>
            </a:r>
            <a:r>
              <a:rPr lang="en-US" sz="1600" b="1" i="1" dirty="0"/>
              <a:t> </a:t>
            </a:r>
            <a:r>
              <a:rPr lang="en-US" sz="1600" b="1" i="1" dirty="0" err="1"/>
              <a:t>i</a:t>
            </a:r>
            <a:r>
              <a:rPr lang="en-US" sz="1600" b="1" i="1" dirty="0"/>
              <a:t> </a:t>
            </a:r>
            <a:r>
              <a:rPr lang="en-US" sz="1600" b="1" i="1" dirty="0" err="1"/>
              <a:t>rëndësishëm</a:t>
            </a:r>
            <a:r>
              <a:rPr lang="en-US" sz="1600" b="1" i="1" dirty="0"/>
              <a:t> </a:t>
            </a:r>
            <a:r>
              <a:rPr lang="en-US" sz="1600" b="1" i="1" dirty="0" err="1"/>
              <a:t>në</a:t>
            </a:r>
            <a:r>
              <a:rPr lang="en-US" sz="1600" b="1" i="1" dirty="0"/>
              <a:t> </a:t>
            </a:r>
            <a:r>
              <a:rPr lang="en-US" sz="1600" b="1" i="1" dirty="0" err="1"/>
              <a:t>përmirësimin</a:t>
            </a:r>
            <a:r>
              <a:rPr lang="en-US" sz="1600" b="1" i="1" dirty="0"/>
              <a:t> e </a:t>
            </a:r>
            <a:r>
              <a:rPr lang="en-US" sz="1600" b="1" i="1" dirty="0" err="1"/>
              <a:t>cilësisë</a:t>
            </a:r>
            <a:r>
              <a:rPr lang="en-US" sz="1600" b="1" i="1" dirty="0"/>
              <a:t> </a:t>
            </a:r>
            <a:r>
              <a:rPr lang="en-US" sz="1600" b="1" i="1" dirty="0" err="1"/>
              <a:t>së</a:t>
            </a:r>
            <a:r>
              <a:rPr lang="en-US" sz="1600" b="1" i="1" dirty="0"/>
              <a:t> </a:t>
            </a:r>
            <a:r>
              <a:rPr lang="en-US" sz="1600" b="1" i="1" dirty="0" err="1"/>
              <a:t>shërbimit</a:t>
            </a:r>
            <a:r>
              <a:rPr lang="en-US" sz="1600" b="1" i="1" dirty="0"/>
              <a:t> </a:t>
            </a:r>
            <a:r>
              <a:rPr lang="en-US" sz="1600" b="1" i="1" dirty="0" err="1"/>
              <a:t>arsimor</a:t>
            </a:r>
            <a:r>
              <a:rPr lang="en-US" sz="1600" b="1" i="1" dirty="0"/>
              <a:t> </a:t>
            </a:r>
            <a:r>
              <a:rPr lang="en-US" sz="1600" b="1" i="1" dirty="0" err="1"/>
              <a:t>dhe</a:t>
            </a:r>
            <a:r>
              <a:rPr lang="en-US" sz="1600" b="1" i="1" dirty="0"/>
              <a:t> do </a:t>
            </a:r>
            <a:r>
              <a:rPr lang="en-US" sz="1600" b="1" i="1" dirty="0" err="1"/>
              <a:t>të</a:t>
            </a:r>
            <a:r>
              <a:rPr lang="en-US" sz="1600" b="1" i="1" dirty="0"/>
              <a:t> </a:t>
            </a:r>
            <a:r>
              <a:rPr lang="en-US" sz="1600" b="1" i="1" dirty="0" err="1"/>
              <a:t>mbetet</a:t>
            </a:r>
            <a:r>
              <a:rPr lang="en-US" sz="1600" b="1" i="1" dirty="0"/>
              <a:t> </a:t>
            </a:r>
            <a:r>
              <a:rPr lang="en-US" sz="1600" b="1" i="1" dirty="0" err="1"/>
              <a:t>prioritet</a:t>
            </a:r>
            <a:r>
              <a:rPr lang="en-US" sz="1600" b="1" i="1" dirty="0"/>
              <a:t> </a:t>
            </a:r>
            <a:r>
              <a:rPr lang="en-US" sz="1600" b="1" i="1" dirty="0" err="1"/>
              <a:t>edhe</a:t>
            </a:r>
            <a:r>
              <a:rPr lang="en-US" sz="1600" b="1" i="1" dirty="0"/>
              <a:t> </a:t>
            </a:r>
            <a:r>
              <a:rPr lang="en-US" sz="1600" b="1" i="1" dirty="0" err="1"/>
              <a:t>për</a:t>
            </a:r>
            <a:r>
              <a:rPr lang="en-US" sz="1600" b="1" i="1" dirty="0"/>
              <a:t> </a:t>
            </a:r>
            <a:r>
              <a:rPr lang="en-US" sz="1600" b="1" i="1" dirty="0" err="1"/>
              <a:t>vitin</a:t>
            </a:r>
            <a:r>
              <a:rPr lang="en-US" sz="1600" b="1" i="1" dirty="0"/>
              <a:t> e </a:t>
            </a:r>
            <a:r>
              <a:rPr lang="en-US" sz="1600" b="1" i="1" dirty="0" err="1"/>
              <a:t>ardhshëm</a:t>
            </a:r>
            <a:r>
              <a:rPr lang="en-US" sz="1600" b="1" i="1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E327EC-A18E-AFEE-C332-F73CBB537C18}"/>
              </a:ext>
            </a:extLst>
          </p:cNvPr>
          <p:cNvSpPr txBox="1"/>
          <p:nvPr/>
        </p:nvSpPr>
        <p:spPr>
          <a:xfrm>
            <a:off x="523874" y="1748663"/>
            <a:ext cx="87249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Bashkia</a:t>
            </a:r>
            <a:r>
              <a:rPr lang="en-US" sz="1600" dirty="0"/>
              <a:t>: </a:t>
            </a:r>
            <a:r>
              <a:rPr lang="en-US" sz="1600" dirty="0" err="1"/>
              <a:t>Mbështetje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mirëmbajtjen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përmirësimin</a:t>
            </a:r>
            <a:r>
              <a:rPr lang="en-US" sz="1600" dirty="0"/>
              <a:t> e </a:t>
            </a:r>
            <a:r>
              <a:rPr lang="en-US" sz="1600" dirty="0" err="1"/>
              <a:t>ambienteve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shkollës</a:t>
            </a:r>
            <a:endParaRPr lang="en-US" sz="1600" dirty="0"/>
          </a:p>
          <a:p>
            <a:r>
              <a:rPr lang="en-US" sz="1600" dirty="0" err="1"/>
              <a:t>Kontribut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sigurimin</a:t>
            </a:r>
            <a:r>
              <a:rPr lang="en-US" sz="1600" dirty="0"/>
              <a:t> e </a:t>
            </a:r>
            <a:r>
              <a:rPr lang="en-US" sz="1600" dirty="0" err="1"/>
              <a:t>kushteve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përshtatshme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zhvillimin</a:t>
            </a:r>
            <a:r>
              <a:rPr lang="en-US" sz="1600" dirty="0"/>
              <a:t> e </a:t>
            </a:r>
            <a:r>
              <a:rPr lang="en-US" sz="1600" dirty="0" err="1"/>
              <a:t>procesit</a:t>
            </a:r>
            <a:r>
              <a:rPr lang="en-US" sz="1600" dirty="0"/>
              <a:t> </a:t>
            </a:r>
            <a:r>
              <a:rPr lang="en-US" sz="1600" dirty="0" err="1"/>
              <a:t>mësimor</a:t>
            </a:r>
            <a:endParaRPr lang="en-US" sz="1600" dirty="0"/>
          </a:p>
          <a:p>
            <a:r>
              <a:rPr lang="en-US" sz="1600" dirty="0" err="1"/>
              <a:t>Bashkëpunim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organizimin</a:t>
            </a:r>
            <a:r>
              <a:rPr lang="en-US" sz="1600" dirty="0"/>
              <a:t> e </a:t>
            </a:r>
            <a:r>
              <a:rPr lang="en-US" sz="1600" dirty="0" err="1"/>
              <a:t>aktiviteteve</a:t>
            </a:r>
            <a:r>
              <a:rPr lang="en-US" sz="1600" dirty="0"/>
              <a:t> </a:t>
            </a:r>
            <a:r>
              <a:rPr lang="en-US" sz="1600" dirty="0" err="1"/>
              <a:t>edukative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komunitare</a:t>
            </a:r>
            <a:endParaRPr lang="en-US" sz="1600" dirty="0"/>
          </a:p>
          <a:p>
            <a:r>
              <a:rPr lang="en-US" sz="1600" dirty="0">
                <a:solidFill>
                  <a:schemeClr val="accent4"/>
                </a:solidFill>
              </a:rPr>
              <a:t>Policia e </a:t>
            </a:r>
            <a:r>
              <a:rPr lang="en-US" sz="1600" dirty="0" err="1">
                <a:solidFill>
                  <a:schemeClr val="accent4"/>
                </a:solidFill>
              </a:rPr>
              <a:t>Shtetit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/>
              <a:t>– </a:t>
            </a:r>
            <a:r>
              <a:rPr lang="en-US" sz="1600" dirty="0" err="1"/>
              <a:t>aktivitete</a:t>
            </a:r>
            <a:r>
              <a:rPr lang="en-US" sz="1600" dirty="0"/>
              <a:t> </a:t>
            </a:r>
            <a:r>
              <a:rPr lang="en-US" sz="1600" dirty="0" err="1"/>
              <a:t>ndërgjegjësuese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sigurinë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parandalimin</a:t>
            </a:r>
            <a:r>
              <a:rPr lang="en-US" sz="1600" dirty="0"/>
              <a:t> e </a:t>
            </a:r>
            <a:r>
              <a:rPr lang="en-US" sz="1600" dirty="0" err="1"/>
              <a:t>fenomeneve</a:t>
            </a:r>
            <a:r>
              <a:rPr lang="en-US" sz="1600" dirty="0"/>
              <a:t> negative</a:t>
            </a:r>
          </a:p>
          <a:p>
            <a:r>
              <a:rPr lang="en-US" sz="1600" dirty="0" err="1">
                <a:solidFill>
                  <a:schemeClr val="accent4"/>
                </a:solidFill>
              </a:rPr>
              <a:t>Qendra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Shëndetësore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/>
              <a:t>– </a:t>
            </a:r>
            <a:r>
              <a:rPr lang="en-US" sz="1600" dirty="0" err="1"/>
              <a:t>informim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aktivitete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edukimin</a:t>
            </a:r>
            <a:r>
              <a:rPr lang="en-US" sz="1600" dirty="0"/>
              <a:t> </a:t>
            </a:r>
            <a:r>
              <a:rPr lang="en-US" sz="1600" dirty="0" err="1"/>
              <a:t>shëndetësor</a:t>
            </a:r>
            <a:endParaRPr lang="en-US" sz="1600" dirty="0"/>
          </a:p>
          <a:p>
            <a:r>
              <a:rPr lang="en-US" sz="1600" dirty="0" err="1">
                <a:solidFill>
                  <a:schemeClr val="accent4"/>
                </a:solidFill>
              </a:rPr>
              <a:t>Njësitë</a:t>
            </a:r>
            <a:r>
              <a:rPr lang="en-US" sz="1600" dirty="0">
                <a:solidFill>
                  <a:schemeClr val="accent4"/>
                </a:solidFill>
              </a:rPr>
              <a:t> e </a:t>
            </a:r>
            <a:r>
              <a:rPr lang="en-US" sz="1600" dirty="0" err="1">
                <a:solidFill>
                  <a:schemeClr val="accent4"/>
                </a:solidFill>
              </a:rPr>
              <a:t>mbrojtjes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së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fëmijëve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/>
              <a:t>/ </a:t>
            </a:r>
            <a:r>
              <a:rPr lang="en-US" sz="1600" dirty="0" err="1"/>
              <a:t>shërbimet</a:t>
            </a:r>
            <a:r>
              <a:rPr lang="en-US" sz="1600" dirty="0"/>
              <a:t> </a:t>
            </a:r>
            <a:r>
              <a:rPr lang="en-US" sz="1600" dirty="0" err="1"/>
              <a:t>sociale</a:t>
            </a:r>
            <a:r>
              <a:rPr lang="en-US" sz="1600" dirty="0"/>
              <a:t> – </a:t>
            </a:r>
            <a:r>
              <a:rPr lang="en-US" sz="1600" dirty="0" err="1"/>
              <a:t>mbështetje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rastet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nevojë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294ABA-6066-5E19-36B5-8FA22CC64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550" y="3483841"/>
            <a:ext cx="3950550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9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E8CCB5-8DF3-72D6-695B-B27B1C6B7AE3}"/>
              </a:ext>
            </a:extLst>
          </p:cNvPr>
          <p:cNvSpPr txBox="1"/>
          <p:nvPr/>
        </p:nvSpPr>
        <p:spPr>
          <a:xfrm>
            <a:off x="1123950" y="1833593"/>
            <a:ext cx="78295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përfundim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analizës</a:t>
            </a:r>
            <a:r>
              <a:rPr lang="en-US" sz="1600" dirty="0"/>
              <a:t> </a:t>
            </a:r>
            <a:r>
              <a:rPr lang="en-US" sz="1600" dirty="0" err="1"/>
              <a:t>vjetore</a:t>
            </a:r>
            <a:r>
              <a:rPr lang="en-US" sz="1600" dirty="0"/>
              <a:t>, u </a:t>
            </a:r>
            <a:r>
              <a:rPr lang="en-US" sz="1600" dirty="0" err="1"/>
              <a:t>përcaktuan</a:t>
            </a:r>
            <a:r>
              <a:rPr lang="en-US" sz="1600" dirty="0"/>
              <a:t> </a:t>
            </a:r>
            <a:r>
              <a:rPr lang="en-US" sz="1600" dirty="0" err="1"/>
              <a:t>këto</a:t>
            </a:r>
            <a:r>
              <a:rPr lang="en-US" sz="1600" dirty="0"/>
              <a:t> </a:t>
            </a:r>
            <a:r>
              <a:rPr lang="en-US" sz="1600" dirty="0" err="1"/>
              <a:t>prioritete</a:t>
            </a:r>
            <a:r>
              <a:rPr lang="en-US" sz="1600" dirty="0"/>
              <a:t> </a:t>
            </a:r>
            <a:r>
              <a:rPr lang="en-US" sz="1600" dirty="0" err="1"/>
              <a:t>kryesore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vitin</a:t>
            </a:r>
            <a:r>
              <a:rPr lang="en-US" sz="1600" dirty="0"/>
              <a:t> </a:t>
            </a:r>
            <a:r>
              <a:rPr lang="en-US" sz="1600" dirty="0" err="1"/>
              <a:t>pasardhës</a:t>
            </a:r>
            <a:r>
              <a:rPr lang="en-US" sz="1600" dirty="0"/>
              <a:t>: </a:t>
            </a:r>
          </a:p>
          <a:p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 err="1"/>
              <a:t>hartimi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zbatimi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planit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punës</a:t>
            </a:r>
            <a:r>
              <a:rPr lang="en-US" sz="1600" dirty="0"/>
              <a:t> </a:t>
            </a:r>
            <a:r>
              <a:rPr lang="en-US" sz="1600" dirty="0" err="1"/>
              <a:t>bazuar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gjetjet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rekomandimet</a:t>
            </a:r>
            <a:r>
              <a:rPr lang="en-US" sz="1600" dirty="0"/>
              <a:t> e </a:t>
            </a:r>
            <a:r>
              <a:rPr lang="en-US" sz="1600" dirty="0" err="1"/>
              <a:t>analizës</a:t>
            </a:r>
            <a:r>
              <a:rPr lang="en-US" sz="1600" dirty="0"/>
              <a:t>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err="1"/>
              <a:t>përmirësimi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treguesve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performancës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fushat</a:t>
            </a:r>
            <a:r>
              <a:rPr lang="en-US" sz="1600" dirty="0"/>
              <a:t> </a:t>
            </a:r>
            <a:r>
              <a:rPr lang="en-US" sz="1600" dirty="0" err="1"/>
              <a:t>ku</a:t>
            </a:r>
            <a:r>
              <a:rPr lang="en-US" sz="1600" dirty="0"/>
              <a:t> </a:t>
            </a:r>
            <a:r>
              <a:rPr lang="en-US" sz="1600" dirty="0" err="1"/>
              <a:t>janë</a:t>
            </a:r>
            <a:r>
              <a:rPr lang="en-US" sz="1600" dirty="0"/>
              <a:t> </a:t>
            </a:r>
            <a:r>
              <a:rPr lang="en-US" sz="1600" dirty="0" err="1"/>
              <a:t>evidentuar</a:t>
            </a:r>
            <a:r>
              <a:rPr lang="en-US" sz="1600" dirty="0"/>
              <a:t> </a:t>
            </a:r>
            <a:r>
              <a:rPr lang="en-US" sz="1600" dirty="0" err="1"/>
              <a:t>mangësi</a:t>
            </a:r>
            <a:r>
              <a:rPr lang="en-US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 </a:t>
            </a:r>
            <a:r>
              <a:rPr lang="en-US" sz="1600" dirty="0" err="1"/>
              <a:t>forcimi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monitorimit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raportimit</a:t>
            </a:r>
            <a:r>
              <a:rPr lang="en-US" sz="1600" dirty="0"/>
              <a:t> </a:t>
            </a:r>
            <a:r>
              <a:rPr lang="en-US" sz="1600" dirty="0" err="1"/>
              <a:t>periodik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realizimin</a:t>
            </a:r>
            <a:r>
              <a:rPr lang="en-US" sz="1600" dirty="0"/>
              <a:t> e </a:t>
            </a:r>
            <a:r>
              <a:rPr lang="en-US" sz="1600" dirty="0" err="1"/>
              <a:t>objektivave</a:t>
            </a:r>
            <a:r>
              <a:rPr lang="en-US" sz="1600" dirty="0"/>
              <a:t>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err="1"/>
              <a:t>rritja</a:t>
            </a:r>
            <a:r>
              <a:rPr lang="en-US" sz="1600" dirty="0"/>
              <a:t> e </a:t>
            </a:r>
            <a:r>
              <a:rPr lang="en-US" sz="1600" dirty="0" err="1"/>
              <a:t>kapaciteteve</a:t>
            </a:r>
            <a:r>
              <a:rPr lang="en-US" sz="1600" dirty="0"/>
              <a:t> </a:t>
            </a:r>
            <a:r>
              <a:rPr lang="en-US" sz="1600" dirty="0" err="1"/>
              <a:t>profesionale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stafit</a:t>
            </a:r>
            <a:r>
              <a:rPr lang="en-US" sz="1600" dirty="0"/>
              <a:t> </a:t>
            </a:r>
            <a:r>
              <a:rPr lang="en-US" sz="1600" dirty="0" err="1"/>
              <a:t>përmes</a:t>
            </a:r>
            <a:r>
              <a:rPr lang="en-US" sz="1600" dirty="0"/>
              <a:t> </a:t>
            </a:r>
            <a:r>
              <a:rPr lang="en-US" sz="1600" dirty="0" err="1"/>
              <a:t>trajnimeve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zhvillimit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vazhdueshëm</a:t>
            </a:r>
            <a:r>
              <a:rPr lang="en-US" sz="1600" dirty="0"/>
              <a:t>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err="1"/>
              <a:t>përmirësimi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komunikimit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bashkëpunimit</a:t>
            </a:r>
            <a:r>
              <a:rPr lang="en-US" sz="1600" dirty="0"/>
              <a:t> me </a:t>
            </a:r>
            <a:r>
              <a:rPr lang="en-US" sz="1600" dirty="0" err="1"/>
              <a:t>institucionet</a:t>
            </a:r>
            <a:r>
              <a:rPr lang="en-US" sz="1600" dirty="0"/>
              <a:t> </a:t>
            </a:r>
            <a:r>
              <a:rPr lang="en-US" sz="1600" dirty="0" err="1"/>
              <a:t>vartëse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partnerët</a:t>
            </a:r>
            <a:r>
              <a:rPr lang="en-US" sz="1600" dirty="0"/>
              <a:t>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err="1"/>
              <a:t>garantimi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zbatimit</a:t>
            </a:r>
            <a:r>
              <a:rPr lang="en-US" sz="1600" dirty="0"/>
              <a:t> </a:t>
            </a:r>
            <a:r>
              <a:rPr lang="en-US" sz="1600" dirty="0" err="1"/>
              <a:t>korrekt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kuadrit</a:t>
            </a:r>
            <a:r>
              <a:rPr lang="en-US" sz="1600" dirty="0"/>
              <a:t> </a:t>
            </a:r>
            <a:r>
              <a:rPr lang="en-US" sz="1600" dirty="0" err="1"/>
              <a:t>ligjor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fuqi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përmirësimi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menaxhimit</a:t>
            </a:r>
            <a:r>
              <a:rPr lang="en-US" sz="1600" dirty="0"/>
              <a:t> </a:t>
            </a:r>
            <a:r>
              <a:rPr lang="en-US" sz="1600" dirty="0" err="1"/>
              <a:t>efikas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burimeve</a:t>
            </a:r>
            <a:r>
              <a:rPr lang="en-US" sz="1600" dirty="0"/>
              <a:t> </a:t>
            </a:r>
            <a:r>
              <a:rPr lang="en-US" sz="1600" dirty="0" err="1"/>
              <a:t>njerëzore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materiale</a:t>
            </a:r>
            <a:r>
              <a:rPr lang="en-US" sz="1600" dirty="0"/>
              <a:t>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err="1"/>
              <a:t>hartimi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ndjekja</a:t>
            </a:r>
            <a:r>
              <a:rPr lang="en-US" sz="1600" dirty="0"/>
              <a:t> e </a:t>
            </a:r>
            <a:r>
              <a:rPr lang="en-US" sz="1600" dirty="0" err="1"/>
              <a:t>planit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menaxhimit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riskut</a:t>
            </a:r>
            <a:r>
              <a:rPr lang="en-US" sz="1600" dirty="0"/>
              <a:t>;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err="1"/>
              <a:t>adresimi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kohë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problematikave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evidentuara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zhvillimi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analizave</a:t>
            </a:r>
            <a:r>
              <a:rPr lang="en-US" sz="1600" dirty="0"/>
              <a:t> </a:t>
            </a:r>
            <a:r>
              <a:rPr lang="en-US" sz="1600" dirty="0" err="1"/>
              <a:t>periodike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vlerësuar</a:t>
            </a:r>
            <a:r>
              <a:rPr lang="en-US" sz="1600" dirty="0"/>
              <a:t> </a:t>
            </a:r>
            <a:r>
              <a:rPr lang="en-US" sz="1600" dirty="0" err="1"/>
              <a:t>progresin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ndërmarrë</a:t>
            </a:r>
            <a:r>
              <a:rPr lang="en-US" sz="1600" dirty="0"/>
              <a:t> masa </a:t>
            </a:r>
            <a:r>
              <a:rPr lang="en-US" sz="1600" dirty="0" err="1"/>
              <a:t>përmirësuese</a:t>
            </a:r>
            <a:r>
              <a:rPr lang="en-US" sz="1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74A13A-DB6A-E2B6-1E53-8554D0E51031}"/>
              </a:ext>
            </a:extLst>
          </p:cNvPr>
          <p:cNvSpPr txBox="1"/>
          <p:nvPr/>
        </p:nvSpPr>
        <p:spPr>
          <a:xfrm>
            <a:off x="1990725" y="8916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Përfundime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Prioritete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CFE6EA-EABF-288D-974E-E0B96C055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13" y="3081338"/>
            <a:ext cx="5306120" cy="353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91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A5B62B-F7EB-C255-5B43-3416C667FC80}"/>
              </a:ext>
            </a:extLst>
          </p:cNvPr>
          <p:cNvSpPr txBox="1"/>
          <p:nvPr/>
        </p:nvSpPr>
        <p:spPr>
          <a:xfrm>
            <a:off x="1076325" y="948214"/>
            <a:ext cx="908685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Britannic Bold" panose="020B0903060703020204" pitchFamily="34" charset="0"/>
              </a:rPr>
              <a:t>Diskutim</a:t>
            </a:r>
            <a:r>
              <a:rPr lang="en-US" sz="3200" dirty="0"/>
              <a:t> </a:t>
            </a:r>
          </a:p>
          <a:p>
            <a:endParaRPr lang="en-US" sz="3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200" dirty="0" err="1"/>
              <a:t>Shkëmbim</a:t>
            </a:r>
            <a:r>
              <a:rPr lang="en-US" sz="3200" dirty="0"/>
              <a:t> </a:t>
            </a:r>
            <a:r>
              <a:rPr lang="en-US" sz="3200" dirty="0" err="1"/>
              <a:t>përvojash</a:t>
            </a:r>
            <a:r>
              <a:rPr lang="en-US" sz="3200" dirty="0"/>
              <a:t> </a:t>
            </a:r>
            <a:r>
              <a:rPr lang="en-US" sz="3200" dirty="0" err="1"/>
              <a:t>dhe</a:t>
            </a:r>
            <a:r>
              <a:rPr lang="en-US" sz="3200" dirty="0"/>
              <a:t> </a:t>
            </a:r>
            <a:r>
              <a:rPr lang="en-US" sz="3200" dirty="0" err="1"/>
              <a:t>praktika</a:t>
            </a:r>
            <a:r>
              <a:rPr lang="en-US" sz="3200" dirty="0"/>
              <a:t> </a:t>
            </a:r>
            <a:r>
              <a:rPr lang="en-US" sz="3200" dirty="0" err="1"/>
              <a:t>të</a:t>
            </a:r>
            <a:r>
              <a:rPr lang="en-US" sz="3200" dirty="0"/>
              <a:t> </a:t>
            </a:r>
            <a:r>
              <a:rPr lang="en-US" sz="3200" dirty="0" err="1"/>
              <a:t>mira</a:t>
            </a:r>
            <a:endParaRPr lang="en-US" sz="3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200" dirty="0" err="1"/>
              <a:t>Evidentimi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vështirësive</a:t>
            </a:r>
            <a:r>
              <a:rPr lang="en-US" sz="3200" dirty="0"/>
              <a:t> </a:t>
            </a:r>
            <a:r>
              <a:rPr lang="en-US" sz="3200" dirty="0" err="1"/>
              <a:t>dhe</a:t>
            </a:r>
            <a:r>
              <a:rPr lang="en-US" sz="3200" dirty="0"/>
              <a:t> </a:t>
            </a:r>
            <a:r>
              <a:rPr lang="en-US" sz="3200" dirty="0" err="1"/>
              <a:t>nevojave</a:t>
            </a:r>
            <a:r>
              <a:rPr lang="en-US" sz="3200" dirty="0"/>
              <a:t> </a:t>
            </a:r>
            <a:r>
              <a:rPr lang="en-US" sz="3200" dirty="0" err="1"/>
              <a:t>konkrete</a:t>
            </a:r>
            <a:endParaRPr lang="en-US" sz="32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32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7F5082-E672-20F3-E53E-B4678C080614}"/>
              </a:ext>
            </a:extLst>
          </p:cNvPr>
          <p:cNvSpPr txBox="1"/>
          <p:nvPr/>
        </p:nvSpPr>
        <p:spPr>
          <a:xfrm>
            <a:off x="5086350" y="47646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Faleminderit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bashkëpunimin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angazhimin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78935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77A3C55-BA0B-40D1-11A9-8162A9290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8951127"/>
              </p:ext>
            </p:extLst>
          </p:nvPr>
        </p:nvGraphicFramePr>
        <p:xfrm>
          <a:off x="-1857375" y="605367"/>
          <a:ext cx="10925175" cy="5185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6E8993E-51EB-28FE-A0DD-909BB53278EC}"/>
              </a:ext>
            </a:extLst>
          </p:cNvPr>
          <p:cNvSpPr txBox="1"/>
          <p:nvPr/>
        </p:nvSpPr>
        <p:spPr>
          <a:xfrm>
            <a:off x="7391399" y="1213124"/>
            <a:ext cx="3390901" cy="353943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Harton </a:t>
            </a:r>
            <a:r>
              <a:rPr lang="en-US" sz="2800" dirty="0" err="1"/>
              <a:t>projektbuxhetin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Kryen</a:t>
            </a:r>
            <a:r>
              <a:rPr lang="en-US" sz="2800" dirty="0"/>
              <a:t> </a:t>
            </a:r>
            <a:r>
              <a:rPr lang="en-US" sz="2800" dirty="0" err="1"/>
              <a:t>mirëadministrimin</a:t>
            </a:r>
            <a:r>
              <a:rPr lang="en-US" sz="2800" dirty="0"/>
              <a:t> e </a:t>
            </a:r>
            <a:r>
              <a:rPr lang="en-US" sz="2800" dirty="0" err="1"/>
              <a:t>burimeve</a:t>
            </a:r>
            <a:r>
              <a:rPr lang="en-US" sz="2800" dirty="0"/>
              <a:t> </a:t>
            </a:r>
            <a:r>
              <a:rPr lang="en-US" sz="2800" dirty="0" err="1"/>
              <a:t>njerëzore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Realizon</a:t>
            </a:r>
            <a:r>
              <a:rPr lang="en-US" sz="2800" dirty="0"/>
              <a:t> </a:t>
            </a:r>
            <a:r>
              <a:rPr lang="en-US" sz="2800" dirty="0" err="1"/>
              <a:t>asistencë</a:t>
            </a:r>
            <a:r>
              <a:rPr lang="en-US" sz="2800" dirty="0"/>
              <a:t> </a:t>
            </a:r>
            <a:r>
              <a:rPr lang="en-US" sz="2800" dirty="0" err="1"/>
              <a:t>juridike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9589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FA8C197-CFAE-94E8-3836-50C0805E97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725859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8C06BDC-D931-2A69-17E5-618E4978BCEE}"/>
              </a:ext>
            </a:extLst>
          </p:cNvPr>
          <p:cNvSpPr txBox="1"/>
          <p:nvPr/>
        </p:nvSpPr>
        <p:spPr>
          <a:xfrm rot="17918354">
            <a:off x="333375" y="2466975"/>
            <a:ext cx="5181599" cy="1231106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altLang="en-US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INSTITUCIONET ARSIMORE nën juridiksion e ZVAP Fier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177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65AD0E4-CD0D-4E4A-BEB3-C61B1EA5FB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3659406"/>
              </p:ext>
            </p:extLst>
          </p:nvPr>
        </p:nvGraphicFramePr>
        <p:xfrm>
          <a:off x="1043474" y="2260276"/>
          <a:ext cx="10105051" cy="3415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D292AEA-D1E2-4A77-AF4C-27B3F734D9EC}"/>
              </a:ext>
            </a:extLst>
          </p:cNvPr>
          <p:cNvSpPr/>
          <p:nvPr/>
        </p:nvSpPr>
        <p:spPr>
          <a:xfrm>
            <a:off x="3714886" y="643943"/>
            <a:ext cx="3954096" cy="10772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 wrap="none">
            <a:spAutoFit/>
            <a:scene3d>
              <a:camera prst="perspectiveLeft"/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BURIME NJERËZORE</a:t>
            </a: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265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6EA83-C0ED-1FEE-2534-A72D982C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61196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/>
              <a:t>Numri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/>
              <a:t>nxënësve</a:t>
            </a:r>
            <a:r>
              <a:rPr lang="en-US" sz="3600" dirty="0"/>
              <a:t> </a:t>
            </a:r>
            <a:r>
              <a:rPr lang="en-US" sz="3600" dirty="0" err="1"/>
              <a:t>gjatë</a:t>
            </a:r>
            <a:r>
              <a:rPr lang="en-US" sz="3600" dirty="0"/>
              <a:t> </a:t>
            </a:r>
            <a:r>
              <a:rPr lang="en-US" sz="3600" dirty="0" err="1"/>
              <a:t>këtij</a:t>
            </a:r>
            <a:r>
              <a:rPr lang="en-US" sz="3600" dirty="0"/>
              <a:t> </a:t>
            </a:r>
            <a:r>
              <a:rPr lang="en-US" sz="3600" dirty="0" err="1"/>
              <a:t>viti</a:t>
            </a:r>
            <a:r>
              <a:rPr lang="en-US" sz="3600" dirty="0"/>
              <a:t> </a:t>
            </a:r>
            <a:r>
              <a:rPr lang="en-US" sz="3600" dirty="0" err="1"/>
              <a:t>është</a:t>
            </a:r>
            <a:br>
              <a:rPr lang="en-US" sz="3600" dirty="0"/>
            </a:br>
            <a:r>
              <a:rPr lang="en-US" sz="3600" dirty="0"/>
              <a:t>14463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F90FF5B-5FAF-8F3E-5A94-FBA0099000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6630804"/>
              </p:ext>
            </p:extLst>
          </p:nvPr>
        </p:nvGraphicFramePr>
        <p:xfrm>
          <a:off x="962025" y="1895476"/>
          <a:ext cx="10193338" cy="3973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2902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02366-63D0-D7CD-E4A8-E9DB0E324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Punësimi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i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mësuesve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në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arsimin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parauniversitar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bëhet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sipas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b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</a:br>
            <a:r>
              <a:rPr lang="en-US" sz="2700" b="1" dirty="0" err="1">
                <a:solidFill>
                  <a:srgbClr val="C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portalit</a:t>
            </a:r>
            <a:r>
              <a:rPr lang="en-US" sz="2700" b="1" dirty="0">
                <a:solidFill>
                  <a:srgbClr val="C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“</a:t>
            </a:r>
            <a:r>
              <a:rPr lang="en-US" sz="2700" b="1" dirty="0" err="1">
                <a:solidFill>
                  <a:srgbClr val="C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Mësues</a:t>
            </a:r>
            <a:r>
              <a:rPr lang="en-US" sz="2700" b="1" dirty="0">
                <a:solidFill>
                  <a:srgbClr val="C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për</a:t>
            </a:r>
            <a:r>
              <a:rPr lang="en-US" sz="2700" b="1" dirty="0">
                <a:solidFill>
                  <a:srgbClr val="C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Shqipërinë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”,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pranimi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dhe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emërimi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i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mësuesit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në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një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vend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të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lirë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pune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mbështetet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në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parimin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e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meritës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dhe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të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drejtën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për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zgjedhjen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e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institucionit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arsimor</a:t>
            </a:r>
            <a:r>
              <a:rPr lang="en-US" sz="27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DAABC4AB-5611-A9AE-E244-B6E1137A67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4275310"/>
              </p:ext>
            </p:extLst>
          </p:nvPr>
        </p:nvGraphicFramePr>
        <p:xfrm>
          <a:off x="1096963" y="1895475"/>
          <a:ext cx="10058400" cy="3973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0128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0DEC8-160E-5381-A215-824147CF8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latin typeface="Abadi" panose="020B0604020104020204" pitchFamily="34" charset="0"/>
              </a:rPr>
              <a:t>Gjatë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vitit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shkollor</a:t>
            </a:r>
            <a:r>
              <a:rPr lang="en-US" sz="2400" dirty="0">
                <a:latin typeface="Abadi" panose="020B0604020104020204" pitchFamily="34" charset="0"/>
              </a:rPr>
              <a:t> 2024 – 2025 </a:t>
            </a:r>
            <a:r>
              <a:rPr lang="en-US" sz="2400" dirty="0" err="1">
                <a:latin typeface="Abadi" panose="020B0604020104020204" pitchFamily="34" charset="0"/>
              </a:rPr>
              <a:t>për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proçedurën</a:t>
            </a:r>
            <a:r>
              <a:rPr lang="en-US" sz="2400" dirty="0">
                <a:latin typeface="Abadi" panose="020B0604020104020204" pitchFamily="34" charset="0"/>
              </a:rPr>
              <a:t> e </a:t>
            </a:r>
            <a:r>
              <a:rPr lang="en-US" sz="2400" dirty="0" err="1">
                <a:latin typeface="Abadi" panose="020B0604020104020204" pitchFamily="34" charset="0"/>
              </a:rPr>
              <a:t>lëvizjes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paralele</a:t>
            </a:r>
            <a:r>
              <a:rPr lang="en-US" sz="2400" dirty="0">
                <a:latin typeface="Abadi" panose="020B0604020104020204" pitchFamily="34" charset="0"/>
              </a:rPr>
              <a:t> me </a:t>
            </a:r>
            <a:r>
              <a:rPr lang="en-US" sz="2400" dirty="0" err="1">
                <a:latin typeface="Abadi" panose="020B0604020104020204" pitchFamily="34" charset="0"/>
              </a:rPr>
              <a:t>detyrim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kanë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marrë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pjesë</a:t>
            </a:r>
            <a:r>
              <a:rPr lang="en-US" sz="2400" dirty="0">
                <a:latin typeface="Abadi" panose="020B0604020104020204" pitchFamily="34" charset="0"/>
              </a:rPr>
              <a:t> 31 </a:t>
            </a:r>
            <a:r>
              <a:rPr lang="en-US" sz="2400" dirty="0" err="1">
                <a:latin typeface="Abadi" panose="020B0604020104020204" pitchFamily="34" charset="0"/>
              </a:rPr>
              <a:t>mësues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të</a:t>
            </a:r>
            <a:r>
              <a:rPr lang="en-US" sz="2400" dirty="0">
                <a:latin typeface="Abadi" panose="020B0604020104020204" pitchFamily="34" charset="0"/>
              </a:rPr>
              <a:t> 12 </a:t>
            </a:r>
            <a:r>
              <a:rPr lang="en-US" sz="2400" dirty="0" err="1">
                <a:latin typeface="Abadi" panose="020B0604020104020204" pitchFamily="34" charset="0"/>
              </a:rPr>
              <a:t>profileve</a:t>
            </a:r>
            <a:r>
              <a:rPr lang="en-US" sz="2400" dirty="0">
                <a:latin typeface="Abadi" panose="020B0604020104020204" pitchFamily="34" charset="0"/>
              </a:rPr>
              <a:t>.</a:t>
            </a:r>
            <a:br>
              <a:rPr lang="en-US" sz="2400" dirty="0">
                <a:latin typeface="Abadi" panose="020B0604020104020204" pitchFamily="34" charset="0"/>
              </a:rPr>
            </a:br>
            <a:endParaRPr lang="en-US" sz="2400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7" name="Content Placeholder 16">
                <a:extLst>
                  <a:ext uri="{FF2B5EF4-FFF2-40B4-BE49-F238E27FC236}">
                    <a16:creationId xmlns:a16="http://schemas.microsoft.com/office/drawing/2014/main" id="{B7C6BC3B-23CE-73D1-B6B2-405BD097C8A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83436066"/>
                  </p:ext>
                </p:extLst>
              </p:nvPr>
            </p:nvGraphicFramePr>
            <p:xfrm>
              <a:off x="1096963" y="2108200"/>
              <a:ext cx="10058400" cy="376078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7" name="Content Placeholder 16">
                <a:extLst>
                  <a:ext uri="{FF2B5EF4-FFF2-40B4-BE49-F238E27FC236}">
                    <a16:creationId xmlns:a16="http://schemas.microsoft.com/office/drawing/2014/main" id="{B7C6BC3B-23CE-73D1-B6B2-405BD097C8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6963" y="2108200"/>
                <a:ext cx="10058400" cy="376078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112707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F5B7AB07-F859-4656-A1C1-DAFCFA0ACA4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  <_ip_UnifiedCompliancePolicyUIAction xmlns="http://schemas.microsoft.com/sharepoint/v3" xsi:nil="true"/>
    <Image xmlns="71af3243-3dd4-4a8d-8c0d-dd76da1f02a5">
      <Url xsi:nil="true"/>
      <Description xsi:nil="true"/>
    </Image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3EEFF0-FB57-4CB4-8BFC-DF397689E2ED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D2957789-34B8-480C-AF9B-3EB54B9E5C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{C81D2DB5-ED85-4623-A7CD-736E4A6BB57A}TFb63a7776-4452-49b2-8055-21efce632b726e3c8758_win32-7d1db0309ca7</Template>
  <TotalTime>1522</TotalTime>
  <Words>2894</Words>
  <Application>Microsoft Office PowerPoint</Application>
  <PresentationFormat>Widescreen</PresentationFormat>
  <Paragraphs>758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Abadi</vt:lpstr>
      <vt:lpstr>Algerian</vt:lpstr>
      <vt:lpstr>Arial</vt:lpstr>
      <vt:lpstr>Arial Rounded MT Bold</vt:lpstr>
      <vt:lpstr>Bahnschrift SemiBold Condensed</vt:lpstr>
      <vt:lpstr>Baskerville Old Face</vt:lpstr>
      <vt:lpstr>Bookman Old Style</vt:lpstr>
      <vt:lpstr>Britannic Bold</vt:lpstr>
      <vt:lpstr>Calibri</vt:lpstr>
      <vt:lpstr>Century Gothic</vt:lpstr>
      <vt:lpstr>Franklin Gothic Book</vt:lpstr>
      <vt:lpstr>Gill Sans MT</vt:lpstr>
      <vt:lpstr>Times New Roman</vt:lpstr>
      <vt:lpstr>Wingdings</vt:lpstr>
      <vt:lpstr>Wingdings 3</vt:lpstr>
      <vt:lpstr>Custom</vt:lpstr>
      <vt:lpstr>RAPORTI VJETOR 2024-2025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Numri i nxënësve gjatë këtij viti është 14463</vt:lpstr>
      <vt:lpstr>Punësimi i mësuesve në arsimin parauniversitar, bëhet sipas  portalit “Mësues për Shqipërinë”, pranimi dhe emërimi i mësuesit në një vend të lirë pune mbështetet në parimin e meritës dhe të drejtën për zgjedhjen e institucionit arsimor. </vt:lpstr>
      <vt:lpstr>Gjatë vitit shkollor 2024 – 2025 për proçedurën e lëvizjes paralele me detyrim kanë marrë pjesë 31 mësues të 12 profileve.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56</cp:revision>
  <dcterms:created xsi:type="dcterms:W3CDTF">2026-01-14T12:10:21Z</dcterms:created>
  <dcterms:modified xsi:type="dcterms:W3CDTF">2026-02-10T09:54:02Z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